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0" r:id="rId2"/>
  </p:sldMasterIdLst>
  <p:notesMasterIdLst>
    <p:notesMasterId r:id="rId48"/>
  </p:notesMasterIdLst>
  <p:handoutMasterIdLst>
    <p:handoutMasterId r:id="rId49"/>
  </p:handoutMasterIdLst>
  <p:sldIdLst>
    <p:sldId id="275" r:id="rId3"/>
    <p:sldId id="335" r:id="rId4"/>
    <p:sldId id="302" r:id="rId5"/>
    <p:sldId id="298" r:id="rId6"/>
    <p:sldId id="294" r:id="rId7"/>
    <p:sldId id="311" r:id="rId8"/>
    <p:sldId id="344" r:id="rId9"/>
    <p:sldId id="312" r:id="rId10"/>
    <p:sldId id="313" r:id="rId11"/>
    <p:sldId id="276" r:id="rId12"/>
    <p:sldId id="310" r:id="rId13"/>
    <p:sldId id="314" r:id="rId14"/>
    <p:sldId id="345" r:id="rId15"/>
    <p:sldId id="315" r:id="rId16"/>
    <p:sldId id="317" r:id="rId17"/>
    <p:sldId id="318" r:id="rId18"/>
    <p:sldId id="319" r:id="rId19"/>
    <p:sldId id="320" r:id="rId20"/>
    <p:sldId id="321" r:id="rId21"/>
    <p:sldId id="322" r:id="rId22"/>
    <p:sldId id="324" r:id="rId23"/>
    <p:sldId id="325" r:id="rId24"/>
    <p:sldId id="336" r:id="rId25"/>
    <p:sldId id="337" r:id="rId26"/>
    <p:sldId id="346" r:id="rId27"/>
    <p:sldId id="350" r:id="rId28"/>
    <p:sldId id="351" r:id="rId29"/>
    <p:sldId id="334" r:id="rId30"/>
    <p:sldId id="326" r:id="rId31"/>
    <p:sldId id="327" r:id="rId32"/>
    <p:sldId id="328" r:id="rId33"/>
    <p:sldId id="349" r:id="rId34"/>
    <p:sldId id="343" r:id="rId35"/>
    <p:sldId id="342" r:id="rId36"/>
    <p:sldId id="353" r:id="rId37"/>
    <p:sldId id="352" r:id="rId38"/>
    <p:sldId id="331" r:id="rId39"/>
    <p:sldId id="329" r:id="rId40"/>
    <p:sldId id="332" r:id="rId41"/>
    <p:sldId id="339" r:id="rId42"/>
    <p:sldId id="340" r:id="rId43"/>
    <p:sldId id="341" r:id="rId44"/>
    <p:sldId id="347" r:id="rId45"/>
    <p:sldId id="333" r:id="rId46"/>
    <p:sldId id="348" r:id="rId47"/>
  </p:sldIdLst>
  <p:sldSz cx="10150475" cy="7589838"/>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S PGothic" charset="-128"/>
        <a:cs typeface="+mn-cs"/>
      </a:defRPr>
    </a:lvl1pPr>
    <a:lvl2pPr marL="457200" algn="l" rtl="0" eaLnBrk="0" fontAlgn="base" hangingPunct="0">
      <a:spcBef>
        <a:spcPct val="0"/>
      </a:spcBef>
      <a:spcAft>
        <a:spcPct val="0"/>
      </a:spcAft>
      <a:defRPr sz="2400" kern="1200">
        <a:solidFill>
          <a:schemeClr val="tx1"/>
        </a:solidFill>
        <a:latin typeface="Times New Roman" charset="0"/>
        <a:ea typeface="MS PGothic" charset="-128"/>
        <a:cs typeface="+mn-cs"/>
      </a:defRPr>
    </a:lvl2pPr>
    <a:lvl3pPr marL="914400" algn="l" rtl="0" eaLnBrk="0" fontAlgn="base" hangingPunct="0">
      <a:spcBef>
        <a:spcPct val="0"/>
      </a:spcBef>
      <a:spcAft>
        <a:spcPct val="0"/>
      </a:spcAft>
      <a:defRPr sz="2400" kern="1200">
        <a:solidFill>
          <a:schemeClr val="tx1"/>
        </a:solidFill>
        <a:latin typeface="Times New Roman" charset="0"/>
        <a:ea typeface="MS PGothic" charset="-128"/>
        <a:cs typeface="+mn-cs"/>
      </a:defRPr>
    </a:lvl3pPr>
    <a:lvl4pPr marL="1371600" algn="l" rtl="0" eaLnBrk="0" fontAlgn="base" hangingPunct="0">
      <a:spcBef>
        <a:spcPct val="0"/>
      </a:spcBef>
      <a:spcAft>
        <a:spcPct val="0"/>
      </a:spcAft>
      <a:defRPr sz="2400" kern="1200">
        <a:solidFill>
          <a:schemeClr val="tx1"/>
        </a:solidFill>
        <a:latin typeface="Times New Roman" charset="0"/>
        <a:ea typeface="MS PGothic" charset="-128"/>
        <a:cs typeface="+mn-cs"/>
      </a:defRPr>
    </a:lvl4pPr>
    <a:lvl5pPr marL="1828800" algn="l" rtl="0" eaLnBrk="0" fontAlgn="base" hangingPunct="0">
      <a:spcBef>
        <a:spcPct val="0"/>
      </a:spcBef>
      <a:spcAft>
        <a:spcPct val="0"/>
      </a:spcAft>
      <a:defRPr sz="2400" kern="1200">
        <a:solidFill>
          <a:schemeClr val="tx1"/>
        </a:solidFill>
        <a:latin typeface="Times New Roman" charset="0"/>
        <a:ea typeface="MS PGothic" charset="-128"/>
        <a:cs typeface="+mn-cs"/>
      </a:defRPr>
    </a:lvl5pPr>
    <a:lvl6pPr marL="2286000" algn="l" defTabSz="914400" rtl="0" eaLnBrk="1" latinLnBrk="0" hangingPunct="1">
      <a:defRPr sz="2400" kern="1200">
        <a:solidFill>
          <a:schemeClr val="tx1"/>
        </a:solidFill>
        <a:latin typeface="Times New Roman" charset="0"/>
        <a:ea typeface="MS PGothic" charset="-128"/>
        <a:cs typeface="+mn-cs"/>
      </a:defRPr>
    </a:lvl6pPr>
    <a:lvl7pPr marL="2743200" algn="l" defTabSz="914400" rtl="0" eaLnBrk="1" latinLnBrk="0" hangingPunct="1">
      <a:defRPr sz="2400" kern="1200">
        <a:solidFill>
          <a:schemeClr val="tx1"/>
        </a:solidFill>
        <a:latin typeface="Times New Roman" charset="0"/>
        <a:ea typeface="MS PGothic" charset="-128"/>
        <a:cs typeface="+mn-cs"/>
      </a:defRPr>
    </a:lvl7pPr>
    <a:lvl8pPr marL="3200400" algn="l" defTabSz="914400" rtl="0" eaLnBrk="1" latinLnBrk="0" hangingPunct="1">
      <a:defRPr sz="2400" kern="1200">
        <a:solidFill>
          <a:schemeClr val="tx1"/>
        </a:solidFill>
        <a:latin typeface="Times New Roman" charset="0"/>
        <a:ea typeface="MS PGothic" charset="-128"/>
        <a:cs typeface="+mn-cs"/>
      </a:defRPr>
    </a:lvl8pPr>
    <a:lvl9pPr marL="3657600" algn="l" defTabSz="914400" rtl="0" eaLnBrk="1" latinLnBrk="0" hangingPunct="1">
      <a:defRPr sz="2400" kern="1200">
        <a:solidFill>
          <a:schemeClr val="tx1"/>
        </a:solidFill>
        <a:latin typeface="Times New Roman" charset="0"/>
        <a:ea typeface="MS PGothic" charset="-128"/>
        <a:cs typeface="+mn-cs"/>
      </a:defRPr>
    </a:lvl9pPr>
  </p:defaultTextStyle>
  <p:extLst>
    <p:ext uri="{EFAFB233-063F-42B5-8137-9DF3F51BA10A}">
      <p15:sldGuideLst xmlns:p15="http://schemas.microsoft.com/office/powerpoint/2012/main">
        <p15:guide id="1" orient="horz" pos="2439">
          <p15:clr>
            <a:srgbClr val="A4A3A4"/>
          </p15:clr>
        </p15:guide>
        <p15:guide id="2" pos="319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michele robitaille" initials="mr" lastIdx="1" clrIdx="0">
    <p:extLst>
      <p:ext uri="{19B8F6BF-5375-455C-9EA6-DF929625EA0E}">
        <p15:presenceInfo xmlns:p15="http://schemas.microsoft.com/office/powerpoint/2012/main" userId="42fd4567736b133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0066"/>
    <a:srgbClr val="F7F7F7"/>
    <a:srgbClr val="3F43ED"/>
    <a:srgbClr val="667DC6"/>
    <a:srgbClr val="000099"/>
    <a:srgbClr val="DDFBFF"/>
    <a:srgbClr val="000000"/>
    <a:srgbClr val="8B36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A107856-5554-42FB-B03E-39F5DBC370BA}" styleName="Estilo Médio 4 - Ênfas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62" autoAdjust="0"/>
    <p:restoredTop sz="85846" autoAdjust="0"/>
  </p:normalViewPr>
  <p:slideViewPr>
    <p:cSldViewPr>
      <p:cViewPr varScale="1">
        <p:scale>
          <a:sx n="90" d="100"/>
          <a:sy n="90" d="100"/>
        </p:scale>
        <p:origin x="1644" y="96"/>
      </p:cViewPr>
      <p:guideLst>
        <p:guide orient="horz" pos="2439"/>
        <p:guide pos="3197"/>
      </p:guideLst>
    </p:cSldViewPr>
  </p:slideViewPr>
  <p:outlineViewPr>
    <p:cViewPr>
      <p:scale>
        <a:sx n="100" d="100"/>
        <a:sy n="100" d="100"/>
      </p:scale>
      <p:origin x="0" y="-13477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19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5-23T21:56:39.426" idx="1">
    <p:pos x="1932" y="3928"/>
    <p:text>In the English version: "Forward" in the Notes section: Should rather be Foreword.</p:text>
    <p:extLst mod="1">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a:defRPr sz="1200">
                <a:latin typeface="Times New Roman" panose="02020603050405020304" pitchFamily="18" charset="0"/>
                <a:ea typeface="MS PGothic" panose="020B0600070205080204" pitchFamily="34" charset="-128"/>
                <a:cs typeface="Arial" panose="020B0604020202020204" pitchFamily="34" charset="0"/>
              </a:defRPr>
            </a:lvl1pPr>
          </a:lstStyle>
          <a:p>
            <a:pPr>
              <a:defRPr/>
            </a:pPr>
            <a:endParaRPr lang="pt-BR" altLang="pt-BR"/>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Times New Roman" panose="02020603050405020304" pitchFamily="18" charset="0"/>
                <a:ea typeface="MS PGothic" panose="020B0600070205080204" pitchFamily="34" charset="-128"/>
              </a:defRPr>
            </a:lvl1pPr>
          </a:lstStyle>
          <a:p>
            <a:pPr>
              <a:defRPr/>
            </a:pPr>
            <a:fld id="{E18CFF8E-0F6E-E041-893F-4F736254E127}" type="datetimeFigureOut">
              <a:rPr lang="en-US" altLang="en-US"/>
              <a:pPr>
                <a:defRPr/>
              </a:pPr>
              <a:t>5/24/2017</a:t>
            </a:fld>
            <a:endParaRPr lang="en-US"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a:defRPr sz="1200">
                <a:latin typeface="Times New Roman" panose="02020603050405020304" pitchFamily="18" charset="0"/>
                <a:ea typeface="MS PGothic" panose="020B0600070205080204" pitchFamily="34" charset="-128"/>
                <a:cs typeface="Arial" panose="020B0604020202020204" pitchFamily="34" charset="0"/>
              </a:defRPr>
            </a:lvl1pPr>
          </a:lstStyle>
          <a:p>
            <a:pPr>
              <a:defRPr/>
            </a:pPr>
            <a:endParaRPr lang="pt-BR" altLang="pt-B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ea typeface="MS PGothic" panose="020B0600070205080204" pitchFamily="34" charset="-128"/>
              </a:defRPr>
            </a:lvl1pPr>
          </a:lstStyle>
          <a:p>
            <a:pPr>
              <a:defRPr/>
            </a:pPr>
            <a:fld id="{AD6C68B9-C35D-344B-966F-EB1404A68492}" type="slidenum">
              <a:rPr lang="en-US" altLang="en-US"/>
              <a:pPr>
                <a:defRPr/>
              </a:pPr>
              <a:t>‹#›</a:t>
            </a:fld>
            <a:endParaRPr lang="en-US" altLang="en-US"/>
          </a:p>
        </p:txBody>
      </p:sp>
    </p:spTree>
    <p:extLst>
      <p:ext uri="{BB962C8B-B14F-4D97-AF65-F5344CB8AC3E}">
        <p14:creationId xmlns:p14="http://schemas.microsoft.com/office/powerpoint/2010/main" val="12400941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anose="02020603050405020304" pitchFamily="18" charset="0"/>
                <a:ea typeface="MS PGothic" panose="020B0600070205080204" pitchFamily="34" charset="-128"/>
              </a:defRPr>
            </a:lvl1pPr>
          </a:lstStyle>
          <a:p>
            <a:pPr>
              <a:defRPr/>
            </a:pPr>
            <a:endParaRPr lang="pt-BR" altLang="pt-BR"/>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anose="02020603050405020304" pitchFamily="18" charset="0"/>
                <a:ea typeface="MS PGothic" panose="020B0600070205080204" pitchFamily="34" charset="-128"/>
              </a:defRPr>
            </a:lvl1pPr>
          </a:lstStyle>
          <a:p>
            <a:pPr>
              <a:defRPr/>
            </a:pPr>
            <a:endParaRPr lang="pt-BR" altLang="pt-BR"/>
          </a:p>
        </p:txBody>
      </p:sp>
      <p:sp>
        <p:nvSpPr>
          <p:cNvPr id="14340" name="Rectangle 4"/>
          <p:cNvSpPr>
            <a:spLocks noGrp="1" noRot="1" noChangeAspect="1" noChangeArrowheads="1" noTextEdit="1"/>
          </p:cNvSpPr>
          <p:nvPr>
            <p:ph type="sldImg" idx="2"/>
          </p:nvPr>
        </p:nvSpPr>
        <p:spPr bwMode="auto">
          <a:xfrm>
            <a:off x="1136650" y="685800"/>
            <a:ext cx="45847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anose="02020603050405020304" pitchFamily="18" charset="0"/>
                <a:ea typeface="MS PGothic" panose="020B0600070205080204" pitchFamily="34" charset="-128"/>
              </a:defRPr>
            </a:lvl1pPr>
          </a:lstStyle>
          <a:p>
            <a:pPr>
              <a:defRPr/>
            </a:pPr>
            <a:endParaRPr lang="pt-BR" altLang="pt-BR"/>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ea typeface="MS PGothic" panose="020B0600070205080204" pitchFamily="34" charset="-128"/>
              </a:defRPr>
            </a:lvl1pPr>
          </a:lstStyle>
          <a:p>
            <a:pPr>
              <a:defRPr/>
            </a:pPr>
            <a:fld id="{9E3F9515-A36F-3B40-9BD4-4F1AF6130775}" type="slidenum">
              <a:rPr lang="en-US" altLang="en-US"/>
              <a:pPr>
                <a:defRPr/>
              </a:pPr>
              <a:t>‹#›</a:t>
            </a:fld>
            <a:endParaRPr lang="en-US" altLang="en-US"/>
          </a:p>
        </p:txBody>
      </p:sp>
    </p:spTree>
    <p:extLst>
      <p:ext uri="{BB962C8B-B14F-4D97-AF65-F5344CB8AC3E}">
        <p14:creationId xmlns:p14="http://schemas.microsoft.com/office/powerpoint/2010/main" val="194146668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fld id="{2A99D7E1-80C3-4448-AEEE-F925AAB20584}" type="slidenum">
              <a:rPr lang="en-US" altLang="en-US" sz="1200"/>
              <a:pPr/>
              <a:t>1</a:t>
            </a:fld>
            <a:endParaRPr lang="en-US" altLang="en-US" sz="12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Tree>
    <p:extLst>
      <p:ext uri="{BB962C8B-B14F-4D97-AF65-F5344CB8AC3E}">
        <p14:creationId xmlns:p14="http://schemas.microsoft.com/office/powerpoint/2010/main" val="2634847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A" altLang="x-none" noProof="0" dirty="0" smtClean="0">
                <a:latin typeface="Times New Roman" charset="0"/>
                <a:ea typeface="MS PGothic" charset="-128"/>
                <a:cs typeface="ＭＳ Ｐゴシック" charset="-128"/>
              </a:rPr>
              <a:t>De la compilation </a:t>
            </a:r>
            <a:r>
              <a:rPr lang="fr-CA" altLang="x-none" i="1" noProof="0" dirty="0" smtClean="0">
                <a:latin typeface="Times New Roman" charset="0"/>
                <a:ea typeface="MS PGothic" charset="-128"/>
                <a:cs typeface="ＭＳ Ｐゴシック" charset="-128"/>
              </a:rPr>
              <a:t>Le foyer chrétien</a:t>
            </a:r>
            <a:r>
              <a:rPr lang="fr-CA" altLang="x-none" noProof="0" dirty="0" smtClean="0">
                <a:latin typeface="Times New Roman" charset="0"/>
                <a:ea typeface="MS PGothic" charset="-128"/>
                <a:cs typeface="ＭＳ Ｐゴシック" charset="-128"/>
              </a:rPr>
              <a:t>, page 7.</a:t>
            </a:r>
            <a:r>
              <a:rPr lang="fr-CA" altLang="x-none" baseline="0" noProof="0" dirty="0" smtClean="0">
                <a:latin typeface="Times New Roman" charset="0"/>
                <a:ea typeface="MS PGothic" charset="-128"/>
                <a:cs typeface="ＭＳ Ｐゴシック" charset="-128"/>
              </a:rPr>
              <a:t> Voici un extrait de l’Avant-propos écrit par les </a:t>
            </a:r>
            <a:r>
              <a:rPr lang="fr-CA" altLang="x-none" noProof="0" dirty="0" smtClean="0">
                <a:latin typeface="Times New Roman" charset="0"/>
                <a:ea typeface="MS PGothic" charset="-128"/>
                <a:cs typeface="ＭＳ Ｐゴシック" charset="-128"/>
              </a:rPr>
              <a:t>administrateurs de</a:t>
            </a:r>
            <a:r>
              <a:rPr lang="fr-CA" altLang="x-none" baseline="0" noProof="0" dirty="0" smtClean="0">
                <a:latin typeface="Times New Roman" charset="0"/>
                <a:ea typeface="MS PGothic" charset="-128"/>
                <a:cs typeface="ＭＳ Ｐゴシック" charset="-128"/>
              </a:rPr>
              <a:t>s Publications </a:t>
            </a:r>
            <a:r>
              <a:rPr lang="fr-CA" altLang="x-none" noProof="0" dirty="0" smtClean="0">
                <a:latin typeface="Times New Roman" charset="0"/>
                <a:ea typeface="MS PGothic" charset="-128"/>
                <a:cs typeface="ＭＳ Ｐゴシック" charset="-128"/>
              </a:rPr>
              <a:t>Ellen G. White le 8 mai 1952.</a:t>
            </a:r>
          </a:p>
        </p:txBody>
      </p:sp>
      <p:sp>
        <p:nvSpPr>
          <p:cNvPr id="4" name="Slide Number Placeholder 3"/>
          <p:cNvSpPr>
            <a:spLocks noGrp="1"/>
          </p:cNvSpPr>
          <p:nvPr>
            <p:ph type="sldNum" sz="quarter" idx="10"/>
          </p:nvPr>
        </p:nvSpPr>
        <p:spPr/>
        <p:txBody>
          <a:bodyPr/>
          <a:lstStyle/>
          <a:p>
            <a:pPr>
              <a:defRPr/>
            </a:pPr>
            <a:fld id="{9E3F9515-A36F-3B40-9BD4-4F1AF6130775}" type="slidenum">
              <a:rPr lang="en-US" altLang="en-US" smtClean="0"/>
              <a:pPr>
                <a:defRPr/>
              </a:pPr>
              <a:t>26</a:t>
            </a:fld>
            <a:endParaRPr lang="en-US" altLang="en-US"/>
          </a:p>
        </p:txBody>
      </p:sp>
    </p:spTree>
    <p:extLst>
      <p:ext uri="{BB962C8B-B14F-4D97-AF65-F5344CB8AC3E}">
        <p14:creationId xmlns:p14="http://schemas.microsoft.com/office/powerpoint/2010/main" val="753284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A" altLang="x-none" noProof="0" dirty="0" smtClean="0">
                <a:latin typeface="Times New Roman" charset="0"/>
                <a:ea typeface="MS PGothic" charset="-128"/>
                <a:cs typeface="ＭＳ Ｐゴシック" charset="-128"/>
              </a:rPr>
              <a:t>De la compilation </a:t>
            </a:r>
            <a:r>
              <a:rPr lang="fr-CA" altLang="x-none" i="1" noProof="0" dirty="0" smtClean="0">
                <a:latin typeface="Times New Roman" charset="0"/>
                <a:ea typeface="MS PGothic" charset="-128"/>
                <a:cs typeface="ＭＳ Ｐゴシック" charset="-128"/>
              </a:rPr>
              <a:t>Le foyer chrétien</a:t>
            </a:r>
            <a:r>
              <a:rPr lang="fr-CA" altLang="x-none" noProof="0" dirty="0" smtClean="0">
                <a:latin typeface="Times New Roman" charset="0"/>
                <a:ea typeface="MS PGothic" charset="-128"/>
                <a:cs typeface="ＭＳ Ｐゴシック" charset="-128"/>
              </a:rPr>
              <a:t>, page 7.</a:t>
            </a:r>
            <a:r>
              <a:rPr lang="fr-CA" altLang="x-none" baseline="0" noProof="0" dirty="0" smtClean="0">
                <a:latin typeface="Times New Roman" charset="0"/>
                <a:ea typeface="MS PGothic" charset="-128"/>
                <a:cs typeface="ＭＳ Ｐゴシック" charset="-128"/>
              </a:rPr>
              <a:t> Voici un extrait de l’Avant-propos écrit par les </a:t>
            </a:r>
            <a:r>
              <a:rPr lang="fr-CA" altLang="x-none" noProof="0" dirty="0" smtClean="0">
                <a:latin typeface="Times New Roman" charset="0"/>
                <a:ea typeface="MS PGothic" charset="-128"/>
                <a:cs typeface="ＭＳ Ｐゴシック" charset="-128"/>
              </a:rPr>
              <a:t>administrateurs de</a:t>
            </a:r>
            <a:r>
              <a:rPr lang="fr-CA" altLang="x-none" baseline="0" noProof="0" dirty="0" smtClean="0">
                <a:latin typeface="Times New Roman" charset="0"/>
                <a:ea typeface="MS PGothic" charset="-128"/>
                <a:cs typeface="ＭＳ Ｐゴシック" charset="-128"/>
              </a:rPr>
              <a:t>s Publications </a:t>
            </a:r>
            <a:r>
              <a:rPr lang="fr-CA" altLang="x-none" noProof="0" dirty="0" smtClean="0">
                <a:latin typeface="Times New Roman" charset="0"/>
                <a:ea typeface="MS PGothic" charset="-128"/>
                <a:cs typeface="ＭＳ Ｐゴシック" charset="-128"/>
              </a:rPr>
              <a:t>Ellen G. White le 8 mai 1952. </a:t>
            </a:r>
          </a:p>
        </p:txBody>
      </p:sp>
      <p:sp>
        <p:nvSpPr>
          <p:cNvPr id="4" name="Slide Number Placeholder 3"/>
          <p:cNvSpPr>
            <a:spLocks noGrp="1"/>
          </p:cNvSpPr>
          <p:nvPr>
            <p:ph type="sldNum" sz="quarter" idx="10"/>
          </p:nvPr>
        </p:nvSpPr>
        <p:spPr/>
        <p:txBody>
          <a:bodyPr/>
          <a:lstStyle/>
          <a:p>
            <a:pPr>
              <a:defRPr/>
            </a:pPr>
            <a:fld id="{9E3F9515-A36F-3B40-9BD4-4F1AF6130775}" type="slidenum">
              <a:rPr lang="en-US" altLang="en-US" smtClean="0"/>
              <a:pPr>
                <a:defRPr/>
              </a:pPr>
              <a:t>27</a:t>
            </a:fld>
            <a:endParaRPr lang="en-US" altLang="en-US"/>
          </a:p>
        </p:txBody>
      </p:sp>
    </p:spTree>
    <p:extLst>
      <p:ext uri="{BB962C8B-B14F-4D97-AF65-F5344CB8AC3E}">
        <p14:creationId xmlns:p14="http://schemas.microsoft.com/office/powerpoint/2010/main" val="1708663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x-none" dirty="0" smtClean="0">
                <a:latin typeface="Times New Roman" charset="0"/>
                <a:ea typeface="MS PGothic" charset="-128"/>
                <a:cs typeface="ＭＳ Ｐゴシック" charset="-128"/>
              </a:rPr>
              <a:t>From the book compilation, </a:t>
            </a:r>
            <a:r>
              <a:rPr lang="en-US" altLang="x-none" i="1" dirty="0" smtClean="0">
                <a:latin typeface="Times New Roman" charset="0"/>
                <a:ea typeface="MS PGothic" charset="-128"/>
                <a:cs typeface="ＭＳ Ｐゴシック" charset="-128"/>
              </a:rPr>
              <a:t>The Adventist Home</a:t>
            </a:r>
            <a:r>
              <a:rPr lang="en-US" altLang="x-none" dirty="0" smtClean="0">
                <a:latin typeface="Times New Roman" charset="0"/>
                <a:ea typeface="MS PGothic" charset="-128"/>
                <a:cs typeface="ＭＳ Ｐゴシック" charset="-128"/>
              </a:rPr>
              <a:t>, page 6.</a:t>
            </a:r>
            <a:r>
              <a:rPr lang="en-US" altLang="x-none" baseline="0" dirty="0" smtClean="0">
                <a:latin typeface="Times New Roman" charset="0"/>
                <a:ea typeface="MS PGothic" charset="-128"/>
                <a:cs typeface="ＭＳ Ｐゴシック" charset="-128"/>
              </a:rPr>
              <a:t> This is an excerpt from the Forward </a:t>
            </a:r>
            <a:r>
              <a:rPr lang="en-US" altLang="x-none" dirty="0" smtClean="0">
                <a:latin typeface="Times New Roman" charset="0"/>
                <a:ea typeface="MS PGothic" charset="-128"/>
                <a:cs typeface="ＭＳ Ｐゴシック" charset="-128"/>
              </a:rPr>
              <a:t>which was written by the Trustees of the Ellen G. White Publications, May 8, 1952. </a:t>
            </a:r>
          </a:p>
          <a:p>
            <a:endParaRPr lang="en-US" dirty="0"/>
          </a:p>
        </p:txBody>
      </p:sp>
      <p:sp>
        <p:nvSpPr>
          <p:cNvPr id="4" name="Slide Number Placeholder 3"/>
          <p:cNvSpPr>
            <a:spLocks noGrp="1"/>
          </p:cNvSpPr>
          <p:nvPr>
            <p:ph type="sldNum" sz="quarter" idx="10"/>
          </p:nvPr>
        </p:nvSpPr>
        <p:spPr/>
        <p:txBody>
          <a:bodyPr/>
          <a:lstStyle/>
          <a:p>
            <a:pPr>
              <a:defRPr/>
            </a:pPr>
            <a:fld id="{9E3F9515-A36F-3B40-9BD4-4F1AF6130775}" type="slidenum">
              <a:rPr lang="en-US" altLang="en-US" smtClean="0"/>
              <a:pPr>
                <a:defRPr/>
              </a:pPr>
              <a:t>36</a:t>
            </a:fld>
            <a:endParaRPr lang="en-US" altLang="en-US"/>
          </a:p>
        </p:txBody>
      </p:sp>
    </p:spTree>
    <p:extLst>
      <p:ext uri="{BB962C8B-B14F-4D97-AF65-F5344CB8AC3E}">
        <p14:creationId xmlns:p14="http://schemas.microsoft.com/office/powerpoint/2010/main" val="459865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
        <p:nvSpPr>
          <p:cNvPr id="624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fld id="{23E37D68-A350-E440-A55B-AC8879C0478E}" type="slidenum">
              <a:rPr lang="en-US" altLang="en-US" sz="1200"/>
              <a:pPr/>
              <a:t>37</a:t>
            </a:fld>
            <a:endParaRPr lang="en-US" altLang="en-US" sz="1200"/>
          </a:p>
        </p:txBody>
      </p:sp>
    </p:spTree>
    <p:extLst>
      <p:ext uri="{BB962C8B-B14F-4D97-AF65-F5344CB8AC3E}">
        <p14:creationId xmlns:p14="http://schemas.microsoft.com/office/powerpoint/2010/main" val="1934592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fld id="{EF6A45BD-70D2-4F4A-8DD3-004DE3491454}" type="slidenum">
              <a:rPr lang="en-US" altLang="en-US" sz="1200"/>
              <a:pPr/>
              <a:t>3</a:t>
            </a:fld>
            <a:endParaRPr lang="en-US" altLang="en-US" sz="12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Tree>
    <p:extLst>
      <p:ext uri="{BB962C8B-B14F-4D97-AF65-F5344CB8AC3E}">
        <p14:creationId xmlns:p14="http://schemas.microsoft.com/office/powerpoint/2010/main" val="500477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fld id="{85A35E91-FAD6-7849-B233-1009327CC5CA}" type="slidenum">
              <a:rPr lang="en-US" altLang="en-US" sz="1200"/>
              <a:pPr/>
              <a:t>4</a:t>
            </a:fld>
            <a:endParaRPr lang="en-US" altLang="en-US" sz="12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Tree>
    <p:extLst>
      <p:ext uri="{BB962C8B-B14F-4D97-AF65-F5344CB8AC3E}">
        <p14:creationId xmlns:p14="http://schemas.microsoft.com/office/powerpoint/2010/main" val="889567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fld id="{8EF27292-D6FA-8A4A-9E34-B560AECC6956}" type="slidenum">
              <a:rPr lang="en-US" altLang="en-US" sz="1200"/>
              <a:pPr/>
              <a:t>5</a:t>
            </a:fld>
            <a:endParaRPr lang="en-US" altLang="en-US" sz="120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Tree>
    <p:extLst>
      <p:ext uri="{BB962C8B-B14F-4D97-AF65-F5344CB8AC3E}">
        <p14:creationId xmlns:p14="http://schemas.microsoft.com/office/powerpoint/2010/main" val="3107673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MS PGothic" charset="-128"/>
              <a:cs typeface="ＭＳ Ｐゴシック" charset="-128"/>
            </a:endParaRPr>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fld id="{AC96596C-207B-8449-B41C-736508CAA1C5}" type="slidenum">
              <a:rPr lang="en-US" altLang="en-US" sz="1200"/>
              <a:pPr/>
              <a:t>7</a:t>
            </a:fld>
            <a:endParaRPr lang="en-US" altLang="en-US" sz="1200"/>
          </a:p>
        </p:txBody>
      </p:sp>
    </p:spTree>
    <p:extLst>
      <p:ext uri="{BB962C8B-B14F-4D97-AF65-F5344CB8AC3E}">
        <p14:creationId xmlns:p14="http://schemas.microsoft.com/office/powerpoint/2010/main" val="2297077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fld id="{31A91119-8A93-7B47-961F-B9865020B9B4}" type="slidenum">
              <a:rPr lang="en-US" altLang="en-US" sz="1200"/>
              <a:pPr/>
              <a:t>10</a:t>
            </a:fld>
            <a:endParaRPr lang="en-US" altLang="en-US" sz="120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Tree>
    <p:extLst>
      <p:ext uri="{BB962C8B-B14F-4D97-AF65-F5344CB8AC3E}">
        <p14:creationId xmlns:p14="http://schemas.microsoft.com/office/powerpoint/2010/main" val="3736943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fld id="{8F484ABC-BB11-9C4B-896D-B34496324564}" type="slidenum">
              <a:rPr lang="en-US" altLang="en-US" sz="1200"/>
              <a:pPr/>
              <a:t>11</a:t>
            </a:fld>
            <a:endParaRPr lang="en-US" altLang="en-US" sz="120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a typeface="MS PGothic" charset="-128"/>
              <a:cs typeface="ＭＳ Ｐゴシック" charset="-128"/>
            </a:endParaRPr>
          </a:p>
        </p:txBody>
      </p:sp>
    </p:spTree>
    <p:extLst>
      <p:ext uri="{BB962C8B-B14F-4D97-AF65-F5344CB8AC3E}">
        <p14:creationId xmlns:p14="http://schemas.microsoft.com/office/powerpoint/2010/main" val="2198248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D’après une étude effectué</a:t>
            </a:r>
            <a:r>
              <a:rPr lang="fr-CA" baseline="0" dirty="0" smtClean="0"/>
              <a:t> à la Faculté de santé de l’université Harvard en </a:t>
            </a:r>
            <a:r>
              <a:rPr lang="fr-CA" baseline="0" dirty="0" smtClean="0"/>
              <a:t>2011.</a:t>
            </a:r>
            <a:endParaRPr lang="fr-CA" baseline="0" dirty="0" smtClean="0"/>
          </a:p>
          <a:p>
            <a:endParaRPr lang="fr-CA" baseline="0" dirty="0" smtClean="0"/>
          </a:p>
          <a:p>
            <a:r>
              <a:rPr lang="fr-CA" baseline="0" dirty="0" smtClean="0"/>
              <a:t>Les intimidateurs de sexe masculin ont près de quatre fois plus de chances que les non-intimidateurs de devenir des agresseurs, physiques ou sexuels, de leur partenaire de sexe féminin.</a:t>
            </a:r>
          </a:p>
          <a:p>
            <a:endParaRPr lang="fr-CA" baseline="0" dirty="0" smtClean="0"/>
          </a:p>
          <a:p>
            <a:r>
              <a:rPr lang="fr-CA" baseline="0" dirty="0" smtClean="0"/>
              <a:t>À l’âge de 24 ans, 60 pour cent des hommes qui étaient des intimidateurs à l’école avaient été condamnés au moins une fois pour un acte criminel.</a:t>
            </a:r>
          </a:p>
          <a:p>
            <a:endParaRPr lang="fr-CA" baseline="0" dirty="0" smtClean="0"/>
          </a:p>
          <a:p>
            <a:endParaRPr lang="en-CA" dirty="0"/>
          </a:p>
        </p:txBody>
      </p:sp>
      <p:sp>
        <p:nvSpPr>
          <p:cNvPr id="4" name="Slide Number Placeholder 3"/>
          <p:cNvSpPr>
            <a:spLocks noGrp="1"/>
          </p:cNvSpPr>
          <p:nvPr>
            <p:ph type="sldNum" sz="quarter" idx="10"/>
          </p:nvPr>
        </p:nvSpPr>
        <p:spPr/>
        <p:txBody>
          <a:bodyPr/>
          <a:lstStyle/>
          <a:p>
            <a:pPr>
              <a:defRPr/>
            </a:pPr>
            <a:fld id="{9E3F9515-A36F-3B40-9BD4-4F1AF6130775}" type="slidenum">
              <a:rPr lang="en-US" altLang="en-US" smtClean="0"/>
              <a:pPr>
                <a:defRPr/>
              </a:pPr>
              <a:t>23</a:t>
            </a:fld>
            <a:endParaRPr lang="en-US" altLang="en-US"/>
          </a:p>
        </p:txBody>
      </p:sp>
    </p:spTree>
    <p:extLst>
      <p:ext uri="{BB962C8B-B14F-4D97-AF65-F5344CB8AC3E}">
        <p14:creationId xmlns:p14="http://schemas.microsoft.com/office/powerpoint/2010/main" val="165497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x-none" noProof="0" dirty="0" smtClean="0">
                <a:latin typeface="Times New Roman" charset="0"/>
                <a:ea typeface="MS PGothic" charset="-128"/>
                <a:cs typeface="ＭＳ Ｐゴシック" charset="-128"/>
              </a:rPr>
              <a:t>De la compilation </a:t>
            </a:r>
            <a:r>
              <a:rPr lang="fr-CA" altLang="x-none" i="1" noProof="0" dirty="0" smtClean="0">
                <a:latin typeface="Times New Roman" charset="0"/>
                <a:ea typeface="MS PGothic" charset="-128"/>
                <a:cs typeface="ＭＳ Ｐゴシック" charset="-128"/>
              </a:rPr>
              <a:t>Le foyer chrétien</a:t>
            </a:r>
            <a:r>
              <a:rPr lang="fr-CA" altLang="x-none" noProof="0" dirty="0" smtClean="0">
                <a:latin typeface="Times New Roman" charset="0"/>
                <a:ea typeface="MS PGothic" charset="-128"/>
                <a:cs typeface="ＭＳ Ｐゴシック" charset="-128"/>
              </a:rPr>
              <a:t>, page 7.</a:t>
            </a:r>
            <a:r>
              <a:rPr lang="fr-CA" altLang="x-none" baseline="0" noProof="0" dirty="0" smtClean="0">
                <a:latin typeface="Times New Roman" charset="0"/>
                <a:ea typeface="MS PGothic" charset="-128"/>
                <a:cs typeface="ＭＳ Ｐゴシック" charset="-128"/>
              </a:rPr>
              <a:t> Voici un extrait de l’Avant-propos écrit par les </a:t>
            </a:r>
            <a:r>
              <a:rPr lang="fr-CA" altLang="x-none" noProof="0" dirty="0" smtClean="0">
                <a:latin typeface="Times New Roman" charset="0"/>
                <a:ea typeface="MS PGothic" charset="-128"/>
                <a:cs typeface="ＭＳ Ｐゴシック" charset="-128"/>
              </a:rPr>
              <a:t>administrateurs de</a:t>
            </a:r>
            <a:r>
              <a:rPr lang="fr-CA" altLang="x-none" baseline="0" noProof="0" dirty="0" smtClean="0">
                <a:latin typeface="Times New Roman" charset="0"/>
                <a:ea typeface="MS PGothic" charset="-128"/>
                <a:cs typeface="ＭＳ Ｐゴシック" charset="-128"/>
              </a:rPr>
              <a:t>s Publications </a:t>
            </a:r>
            <a:r>
              <a:rPr lang="fr-CA" altLang="x-none" noProof="0" dirty="0" smtClean="0">
                <a:latin typeface="Times New Roman" charset="0"/>
                <a:ea typeface="MS PGothic" charset="-128"/>
                <a:cs typeface="ＭＳ Ｐゴシック" charset="-128"/>
              </a:rPr>
              <a:t>Ellen G. White le 8 mai 1952. </a:t>
            </a:r>
            <a:endParaRPr lang="fr-CA" altLang="x-none" noProof="0" dirty="0">
              <a:latin typeface="Times New Roman" charset="0"/>
              <a:ea typeface="MS PGothic" charset="-128"/>
              <a:cs typeface="ＭＳ Ｐゴシック" charset="-128"/>
            </a:endParaRPr>
          </a:p>
        </p:txBody>
      </p:sp>
      <p:sp>
        <p:nvSpPr>
          <p:cNvPr id="491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fld id="{255DF3DB-A31E-A046-8417-5C645FE7A52C}" type="slidenum">
              <a:rPr lang="en-US" altLang="en-US" sz="1200"/>
              <a:pPr/>
              <a:t>25</a:t>
            </a:fld>
            <a:endParaRPr lang="en-US" altLang="en-US" sz="1200"/>
          </a:p>
        </p:txBody>
      </p:sp>
    </p:spTree>
    <p:extLst>
      <p:ext uri="{BB962C8B-B14F-4D97-AF65-F5344CB8AC3E}">
        <p14:creationId xmlns:p14="http://schemas.microsoft.com/office/powerpoint/2010/main" val="1079488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57438"/>
            <a:ext cx="8626475" cy="16271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2413" y="4300538"/>
            <a:ext cx="7105650" cy="19399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61413645"/>
      </p:ext>
    </p:extLst>
  </p:cSld>
  <p:clrMapOvr>
    <a:masterClrMapping/>
  </p:clrMapOvr>
  <p:transition>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0491918"/>
      </p:ext>
    </p:extLst>
  </p:cSld>
  <p:clrMapOvr>
    <a:masterClrMapping/>
  </p:clrMapOvr>
  <p:transitio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46938" y="366713"/>
            <a:ext cx="2171700" cy="63388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838" y="366713"/>
            <a:ext cx="6362700" cy="63388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7977460"/>
      </p:ext>
    </p:extLst>
  </p:cSld>
  <p:clrMapOvr>
    <a:masterClrMapping/>
  </p:clrMapOvr>
  <p:transition>
    <p:randomBa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57438"/>
            <a:ext cx="8626475" cy="16271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2413" y="4300538"/>
            <a:ext cx="7105650" cy="19399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ln/>
        </p:spPr>
        <p:txBody>
          <a:bodyPr/>
          <a:lstStyle>
            <a:lvl1pPr>
              <a:defRPr/>
            </a:lvl1pPr>
          </a:lstStyle>
          <a:p>
            <a:pPr>
              <a:defRPr/>
            </a:pPr>
            <a:endParaRPr lang="pt-BR" altLang="pt-BR"/>
          </a:p>
        </p:txBody>
      </p:sp>
      <p:sp>
        <p:nvSpPr>
          <p:cNvPr id="5" name="Footer Placeholder 4"/>
          <p:cNvSpPr>
            <a:spLocks noGrp="1"/>
          </p:cNvSpPr>
          <p:nvPr>
            <p:ph type="ftr" sz="quarter" idx="11"/>
          </p:nvPr>
        </p:nvSpPr>
        <p:spPr>
          <a:ln/>
        </p:spPr>
        <p:txBody>
          <a:bodyPr/>
          <a:lstStyle>
            <a:lvl1pPr>
              <a:defRPr/>
            </a:lvl1pPr>
          </a:lstStyle>
          <a:p>
            <a:pPr>
              <a:defRPr/>
            </a:pPr>
            <a:endParaRPr lang="pt-BR" altLang="pt-BR"/>
          </a:p>
        </p:txBody>
      </p:sp>
      <p:sp>
        <p:nvSpPr>
          <p:cNvPr id="6" name="Slide Number Placeholder 5"/>
          <p:cNvSpPr>
            <a:spLocks noGrp="1"/>
          </p:cNvSpPr>
          <p:nvPr>
            <p:ph type="sldNum" sz="quarter" idx="12"/>
          </p:nvPr>
        </p:nvSpPr>
        <p:spPr>
          <a:ln/>
        </p:spPr>
        <p:txBody>
          <a:bodyPr/>
          <a:lstStyle>
            <a:lvl1pPr>
              <a:defRPr/>
            </a:lvl1pPr>
          </a:lstStyle>
          <a:p>
            <a:pPr>
              <a:defRPr/>
            </a:pPr>
            <a:fld id="{7FB2766C-6D3E-C743-9000-1B8BF1EE6AE5}" type="slidenum">
              <a:rPr lang="en-US" altLang="en-US"/>
              <a:pPr>
                <a:defRPr/>
              </a:pPr>
              <a:t>‹#›</a:t>
            </a:fld>
            <a:endParaRPr lang="en-US" altLang="en-US"/>
          </a:p>
        </p:txBody>
      </p:sp>
    </p:spTree>
    <p:extLst>
      <p:ext uri="{BB962C8B-B14F-4D97-AF65-F5344CB8AC3E}">
        <p14:creationId xmlns:p14="http://schemas.microsoft.com/office/powerpoint/2010/main" val="2013567418"/>
      </p:ext>
    </p:extLst>
  </p:cSld>
  <p:clrMapOvr>
    <a:masterClrMapping/>
  </p:clrMapOvr>
  <p:transition>
    <p:randomBa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endParaRPr lang="pt-BR" altLang="pt-BR"/>
          </a:p>
        </p:txBody>
      </p:sp>
      <p:sp>
        <p:nvSpPr>
          <p:cNvPr id="5" name="Footer Placeholder 4"/>
          <p:cNvSpPr>
            <a:spLocks noGrp="1"/>
          </p:cNvSpPr>
          <p:nvPr>
            <p:ph type="ftr" sz="quarter" idx="11"/>
          </p:nvPr>
        </p:nvSpPr>
        <p:spPr>
          <a:ln/>
        </p:spPr>
        <p:txBody>
          <a:bodyPr/>
          <a:lstStyle>
            <a:lvl1pPr>
              <a:defRPr/>
            </a:lvl1pPr>
          </a:lstStyle>
          <a:p>
            <a:pPr>
              <a:defRPr/>
            </a:pPr>
            <a:endParaRPr lang="pt-BR" altLang="pt-BR"/>
          </a:p>
        </p:txBody>
      </p:sp>
      <p:sp>
        <p:nvSpPr>
          <p:cNvPr id="6" name="Slide Number Placeholder 5"/>
          <p:cNvSpPr>
            <a:spLocks noGrp="1"/>
          </p:cNvSpPr>
          <p:nvPr>
            <p:ph type="sldNum" sz="quarter" idx="12"/>
          </p:nvPr>
        </p:nvSpPr>
        <p:spPr>
          <a:ln/>
        </p:spPr>
        <p:txBody>
          <a:bodyPr/>
          <a:lstStyle>
            <a:lvl1pPr>
              <a:defRPr/>
            </a:lvl1pPr>
          </a:lstStyle>
          <a:p>
            <a:pPr>
              <a:defRPr/>
            </a:pPr>
            <a:fld id="{C195D25F-89CF-574F-9A22-EDDA9A651093}" type="slidenum">
              <a:rPr lang="en-US" altLang="en-US"/>
              <a:pPr>
                <a:defRPr/>
              </a:pPr>
              <a:t>‹#›</a:t>
            </a:fld>
            <a:endParaRPr lang="en-US" altLang="en-US"/>
          </a:p>
        </p:txBody>
      </p:sp>
    </p:spTree>
    <p:extLst>
      <p:ext uri="{BB962C8B-B14F-4D97-AF65-F5344CB8AC3E}">
        <p14:creationId xmlns:p14="http://schemas.microsoft.com/office/powerpoint/2010/main" val="1980284900"/>
      </p:ext>
    </p:extLst>
  </p:cSld>
  <p:clrMapOvr>
    <a:masterClrMapping/>
  </p:clrMapOvr>
  <p:transition>
    <p:randomBa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1688" y="4876800"/>
            <a:ext cx="8628062" cy="15081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1688" y="3216275"/>
            <a:ext cx="8628062" cy="16605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endParaRPr lang="pt-BR" altLang="pt-BR"/>
          </a:p>
        </p:txBody>
      </p:sp>
      <p:sp>
        <p:nvSpPr>
          <p:cNvPr id="5" name="Footer Placeholder 4"/>
          <p:cNvSpPr>
            <a:spLocks noGrp="1"/>
          </p:cNvSpPr>
          <p:nvPr>
            <p:ph type="ftr" sz="quarter" idx="11"/>
          </p:nvPr>
        </p:nvSpPr>
        <p:spPr>
          <a:ln/>
        </p:spPr>
        <p:txBody>
          <a:bodyPr/>
          <a:lstStyle>
            <a:lvl1pPr>
              <a:defRPr/>
            </a:lvl1pPr>
          </a:lstStyle>
          <a:p>
            <a:pPr>
              <a:defRPr/>
            </a:pPr>
            <a:endParaRPr lang="pt-BR" altLang="pt-BR"/>
          </a:p>
        </p:txBody>
      </p:sp>
      <p:sp>
        <p:nvSpPr>
          <p:cNvPr id="6" name="Slide Number Placeholder 5"/>
          <p:cNvSpPr>
            <a:spLocks noGrp="1"/>
          </p:cNvSpPr>
          <p:nvPr>
            <p:ph type="sldNum" sz="quarter" idx="12"/>
          </p:nvPr>
        </p:nvSpPr>
        <p:spPr>
          <a:ln/>
        </p:spPr>
        <p:txBody>
          <a:bodyPr/>
          <a:lstStyle>
            <a:lvl1pPr>
              <a:defRPr/>
            </a:lvl1pPr>
          </a:lstStyle>
          <a:p>
            <a:pPr>
              <a:defRPr/>
            </a:pPr>
            <a:fld id="{1A33E5C9-7B4D-8D4B-B260-D4063348719B}" type="slidenum">
              <a:rPr lang="en-US" altLang="en-US"/>
              <a:pPr>
                <a:defRPr/>
              </a:pPr>
              <a:t>‹#›</a:t>
            </a:fld>
            <a:endParaRPr lang="en-US" altLang="en-US"/>
          </a:p>
        </p:txBody>
      </p:sp>
    </p:spTree>
    <p:extLst>
      <p:ext uri="{BB962C8B-B14F-4D97-AF65-F5344CB8AC3E}">
        <p14:creationId xmlns:p14="http://schemas.microsoft.com/office/powerpoint/2010/main" val="946753094"/>
      </p:ext>
    </p:extLst>
  </p:cSld>
  <p:clrMapOvr>
    <a:masterClrMapping/>
  </p:clrMapOvr>
  <p:transition>
    <p:randomBa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771650"/>
            <a:ext cx="4491038" cy="5008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1438" y="1771650"/>
            <a:ext cx="4491037" cy="5008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ln/>
        </p:spPr>
        <p:txBody>
          <a:bodyPr/>
          <a:lstStyle>
            <a:lvl1pPr>
              <a:defRPr/>
            </a:lvl1pPr>
          </a:lstStyle>
          <a:p>
            <a:pPr>
              <a:defRPr/>
            </a:pPr>
            <a:endParaRPr lang="pt-BR" altLang="pt-BR"/>
          </a:p>
        </p:txBody>
      </p:sp>
      <p:sp>
        <p:nvSpPr>
          <p:cNvPr id="6" name="Footer Placeholder 4"/>
          <p:cNvSpPr>
            <a:spLocks noGrp="1"/>
          </p:cNvSpPr>
          <p:nvPr>
            <p:ph type="ftr" sz="quarter" idx="11"/>
          </p:nvPr>
        </p:nvSpPr>
        <p:spPr>
          <a:ln/>
        </p:spPr>
        <p:txBody>
          <a:bodyPr/>
          <a:lstStyle>
            <a:lvl1pPr>
              <a:defRPr/>
            </a:lvl1pPr>
          </a:lstStyle>
          <a:p>
            <a:pPr>
              <a:defRPr/>
            </a:pPr>
            <a:endParaRPr lang="pt-BR" altLang="pt-BR"/>
          </a:p>
        </p:txBody>
      </p:sp>
      <p:sp>
        <p:nvSpPr>
          <p:cNvPr id="7" name="Slide Number Placeholder 5"/>
          <p:cNvSpPr>
            <a:spLocks noGrp="1"/>
          </p:cNvSpPr>
          <p:nvPr>
            <p:ph type="sldNum" sz="quarter" idx="12"/>
          </p:nvPr>
        </p:nvSpPr>
        <p:spPr>
          <a:ln/>
        </p:spPr>
        <p:txBody>
          <a:bodyPr/>
          <a:lstStyle>
            <a:lvl1pPr>
              <a:defRPr/>
            </a:lvl1pPr>
          </a:lstStyle>
          <a:p>
            <a:pPr>
              <a:defRPr/>
            </a:pPr>
            <a:fld id="{73DCCB02-9BB7-E64E-944C-0CA8BE9442BD}" type="slidenum">
              <a:rPr lang="en-US" altLang="en-US"/>
              <a:pPr>
                <a:defRPr/>
              </a:pPr>
              <a:t>‹#›</a:t>
            </a:fld>
            <a:endParaRPr lang="en-US" altLang="en-US"/>
          </a:p>
        </p:txBody>
      </p:sp>
    </p:spTree>
    <p:extLst>
      <p:ext uri="{BB962C8B-B14F-4D97-AF65-F5344CB8AC3E}">
        <p14:creationId xmlns:p14="http://schemas.microsoft.com/office/powerpoint/2010/main" val="1372910235"/>
      </p:ext>
    </p:extLst>
  </p:cSld>
  <p:clrMapOvr>
    <a:masterClrMapping/>
  </p:clrMapOvr>
  <p:transition>
    <p:randomBa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698625"/>
            <a:ext cx="4484688" cy="708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06650"/>
            <a:ext cx="4484688"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56200" y="1698625"/>
            <a:ext cx="4486275" cy="708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56200" y="2406650"/>
            <a:ext cx="4486275"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ln/>
        </p:spPr>
        <p:txBody>
          <a:bodyPr/>
          <a:lstStyle>
            <a:lvl1pPr>
              <a:defRPr/>
            </a:lvl1pPr>
          </a:lstStyle>
          <a:p>
            <a:pPr>
              <a:defRPr/>
            </a:pPr>
            <a:endParaRPr lang="pt-BR" altLang="pt-BR"/>
          </a:p>
        </p:txBody>
      </p:sp>
      <p:sp>
        <p:nvSpPr>
          <p:cNvPr id="8" name="Footer Placeholder 4"/>
          <p:cNvSpPr>
            <a:spLocks noGrp="1"/>
          </p:cNvSpPr>
          <p:nvPr>
            <p:ph type="ftr" sz="quarter" idx="11"/>
          </p:nvPr>
        </p:nvSpPr>
        <p:spPr>
          <a:ln/>
        </p:spPr>
        <p:txBody>
          <a:bodyPr/>
          <a:lstStyle>
            <a:lvl1pPr>
              <a:defRPr/>
            </a:lvl1pPr>
          </a:lstStyle>
          <a:p>
            <a:pPr>
              <a:defRPr/>
            </a:pPr>
            <a:endParaRPr lang="pt-BR" altLang="pt-BR"/>
          </a:p>
        </p:txBody>
      </p:sp>
      <p:sp>
        <p:nvSpPr>
          <p:cNvPr id="9" name="Slide Number Placeholder 5"/>
          <p:cNvSpPr>
            <a:spLocks noGrp="1"/>
          </p:cNvSpPr>
          <p:nvPr>
            <p:ph type="sldNum" sz="quarter" idx="12"/>
          </p:nvPr>
        </p:nvSpPr>
        <p:spPr>
          <a:ln/>
        </p:spPr>
        <p:txBody>
          <a:bodyPr/>
          <a:lstStyle>
            <a:lvl1pPr>
              <a:defRPr/>
            </a:lvl1pPr>
          </a:lstStyle>
          <a:p>
            <a:pPr>
              <a:defRPr/>
            </a:pPr>
            <a:fld id="{AE28E083-EDF0-554A-9B98-AB9C4E4DDB2F}" type="slidenum">
              <a:rPr lang="en-US" altLang="en-US"/>
              <a:pPr>
                <a:defRPr/>
              </a:pPr>
              <a:t>‹#›</a:t>
            </a:fld>
            <a:endParaRPr lang="en-US" altLang="en-US"/>
          </a:p>
        </p:txBody>
      </p:sp>
    </p:spTree>
    <p:extLst>
      <p:ext uri="{BB962C8B-B14F-4D97-AF65-F5344CB8AC3E}">
        <p14:creationId xmlns:p14="http://schemas.microsoft.com/office/powerpoint/2010/main" val="1938016277"/>
      </p:ext>
    </p:extLst>
  </p:cSld>
  <p:clrMapOvr>
    <a:masterClrMapping/>
  </p:clrMapOvr>
  <p:transition>
    <p:randomBa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ln/>
        </p:spPr>
        <p:txBody>
          <a:bodyPr/>
          <a:lstStyle>
            <a:lvl1pPr>
              <a:defRPr/>
            </a:lvl1pPr>
          </a:lstStyle>
          <a:p>
            <a:pPr>
              <a:defRPr/>
            </a:pPr>
            <a:endParaRPr lang="pt-BR" altLang="pt-BR"/>
          </a:p>
        </p:txBody>
      </p:sp>
      <p:sp>
        <p:nvSpPr>
          <p:cNvPr id="4" name="Footer Placeholder 4"/>
          <p:cNvSpPr>
            <a:spLocks noGrp="1"/>
          </p:cNvSpPr>
          <p:nvPr>
            <p:ph type="ftr" sz="quarter" idx="11"/>
          </p:nvPr>
        </p:nvSpPr>
        <p:spPr>
          <a:ln/>
        </p:spPr>
        <p:txBody>
          <a:bodyPr/>
          <a:lstStyle>
            <a:lvl1pPr>
              <a:defRPr/>
            </a:lvl1pPr>
          </a:lstStyle>
          <a:p>
            <a:pPr>
              <a:defRPr/>
            </a:pPr>
            <a:endParaRPr lang="pt-BR" altLang="pt-BR"/>
          </a:p>
        </p:txBody>
      </p:sp>
      <p:sp>
        <p:nvSpPr>
          <p:cNvPr id="5" name="Slide Number Placeholder 5"/>
          <p:cNvSpPr>
            <a:spLocks noGrp="1"/>
          </p:cNvSpPr>
          <p:nvPr>
            <p:ph type="sldNum" sz="quarter" idx="12"/>
          </p:nvPr>
        </p:nvSpPr>
        <p:spPr>
          <a:ln/>
        </p:spPr>
        <p:txBody>
          <a:bodyPr/>
          <a:lstStyle>
            <a:lvl1pPr>
              <a:defRPr/>
            </a:lvl1pPr>
          </a:lstStyle>
          <a:p>
            <a:pPr>
              <a:defRPr/>
            </a:pPr>
            <a:fld id="{9D4959F7-D661-6E44-92A3-A1F53772EF0C}" type="slidenum">
              <a:rPr lang="en-US" altLang="en-US"/>
              <a:pPr>
                <a:defRPr/>
              </a:pPr>
              <a:t>‹#›</a:t>
            </a:fld>
            <a:endParaRPr lang="en-US" altLang="en-US"/>
          </a:p>
        </p:txBody>
      </p:sp>
    </p:spTree>
    <p:extLst>
      <p:ext uri="{BB962C8B-B14F-4D97-AF65-F5344CB8AC3E}">
        <p14:creationId xmlns:p14="http://schemas.microsoft.com/office/powerpoint/2010/main" val="1355093490"/>
      </p:ext>
    </p:extLst>
  </p:cSld>
  <p:clrMapOvr>
    <a:masterClrMapping/>
  </p:clrMapOvr>
  <p:transition>
    <p:randomBa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endParaRPr lang="pt-BR" altLang="pt-BR"/>
          </a:p>
        </p:txBody>
      </p:sp>
      <p:sp>
        <p:nvSpPr>
          <p:cNvPr id="3" name="Footer Placeholder 4"/>
          <p:cNvSpPr>
            <a:spLocks noGrp="1"/>
          </p:cNvSpPr>
          <p:nvPr>
            <p:ph type="ftr" sz="quarter" idx="11"/>
          </p:nvPr>
        </p:nvSpPr>
        <p:spPr>
          <a:ln/>
        </p:spPr>
        <p:txBody>
          <a:bodyPr/>
          <a:lstStyle>
            <a:lvl1pPr>
              <a:defRPr/>
            </a:lvl1pPr>
          </a:lstStyle>
          <a:p>
            <a:pPr>
              <a:defRPr/>
            </a:pPr>
            <a:endParaRPr lang="pt-BR" altLang="pt-BR"/>
          </a:p>
        </p:txBody>
      </p:sp>
      <p:sp>
        <p:nvSpPr>
          <p:cNvPr id="4" name="Slide Number Placeholder 5"/>
          <p:cNvSpPr>
            <a:spLocks noGrp="1"/>
          </p:cNvSpPr>
          <p:nvPr>
            <p:ph type="sldNum" sz="quarter" idx="12"/>
          </p:nvPr>
        </p:nvSpPr>
        <p:spPr>
          <a:ln/>
        </p:spPr>
        <p:txBody>
          <a:bodyPr/>
          <a:lstStyle>
            <a:lvl1pPr>
              <a:defRPr/>
            </a:lvl1pPr>
          </a:lstStyle>
          <a:p>
            <a:pPr>
              <a:defRPr/>
            </a:pPr>
            <a:fld id="{4B98D0D1-FD6B-5B4F-BA49-F3EB8CD45025}" type="slidenum">
              <a:rPr lang="en-US" altLang="en-US"/>
              <a:pPr>
                <a:defRPr/>
              </a:pPr>
              <a:t>‹#›</a:t>
            </a:fld>
            <a:endParaRPr lang="en-US" altLang="en-US"/>
          </a:p>
        </p:txBody>
      </p:sp>
    </p:spTree>
    <p:extLst>
      <p:ext uri="{BB962C8B-B14F-4D97-AF65-F5344CB8AC3E}">
        <p14:creationId xmlns:p14="http://schemas.microsoft.com/office/powerpoint/2010/main" val="992209995"/>
      </p:ext>
    </p:extLst>
  </p:cSld>
  <p:clrMapOvr>
    <a:masterClrMapping/>
  </p:clrMapOvr>
  <p:transition>
    <p:randomBa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1625"/>
            <a:ext cx="3338513" cy="12858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68750" y="301625"/>
            <a:ext cx="5673725" cy="6478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87500"/>
            <a:ext cx="3338513" cy="51927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endParaRPr lang="pt-BR" altLang="pt-BR"/>
          </a:p>
        </p:txBody>
      </p:sp>
      <p:sp>
        <p:nvSpPr>
          <p:cNvPr id="6" name="Footer Placeholder 4"/>
          <p:cNvSpPr>
            <a:spLocks noGrp="1"/>
          </p:cNvSpPr>
          <p:nvPr>
            <p:ph type="ftr" sz="quarter" idx="11"/>
          </p:nvPr>
        </p:nvSpPr>
        <p:spPr>
          <a:ln/>
        </p:spPr>
        <p:txBody>
          <a:bodyPr/>
          <a:lstStyle>
            <a:lvl1pPr>
              <a:defRPr/>
            </a:lvl1pPr>
          </a:lstStyle>
          <a:p>
            <a:pPr>
              <a:defRPr/>
            </a:pPr>
            <a:endParaRPr lang="pt-BR" altLang="pt-BR"/>
          </a:p>
        </p:txBody>
      </p:sp>
      <p:sp>
        <p:nvSpPr>
          <p:cNvPr id="7" name="Slide Number Placeholder 5"/>
          <p:cNvSpPr>
            <a:spLocks noGrp="1"/>
          </p:cNvSpPr>
          <p:nvPr>
            <p:ph type="sldNum" sz="quarter" idx="12"/>
          </p:nvPr>
        </p:nvSpPr>
        <p:spPr>
          <a:ln/>
        </p:spPr>
        <p:txBody>
          <a:bodyPr/>
          <a:lstStyle>
            <a:lvl1pPr>
              <a:defRPr/>
            </a:lvl1pPr>
          </a:lstStyle>
          <a:p>
            <a:pPr>
              <a:defRPr/>
            </a:pPr>
            <a:fld id="{57ABD8AA-CBF3-3E41-A1A3-E3E0523EE081}" type="slidenum">
              <a:rPr lang="en-US" altLang="en-US"/>
              <a:pPr>
                <a:defRPr/>
              </a:pPr>
              <a:t>‹#›</a:t>
            </a:fld>
            <a:endParaRPr lang="en-US" altLang="en-US"/>
          </a:p>
        </p:txBody>
      </p:sp>
    </p:spTree>
    <p:extLst>
      <p:ext uri="{BB962C8B-B14F-4D97-AF65-F5344CB8AC3E}">
        <p14:creationId xmlns:p14="http://schemas.microsoft.com/office/powerpoint/2010/main" val="862867010"/>
      </p:ext>
    </p:extLst>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3774643"/>
      </p:ext>
    </p:extLst>
  </p:cSld>
  <p:clrMapOvr>
    <a:masterClrMapping/>
  </p:clrMapOvr>
  <p:transition>
    <p:randomBa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9138" y="5313363"/>
            <a:ext cx="6091237" cy="62706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89138" y="677863"/>
            <a:ext cx="6091237" cy="45545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89138" y="5940425"/>
            <a:ext cx="6091237" cy="890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endParaRPr lang="pt-BR" altLang="pt-BR"/>
          </a:p>
        </p:txBody>
      </p:sp>
      <p:sp>
        <p:nvSpPr>
          <p:cNvPr id="6" name="Footer Placeholder 4"/>
          <p:cNvSpPr>
            <a:spLocks noGrp="1"/>
          </p:cNvSpPr>
          <p:nvPr>
            <p:ph type="ftr" sz="quarter" idx="11"/>
          </p:nvPr>
        </p:nvSpPr>
        <p:spPr>
          <a:ln/>
        </p:spPr>
        <p:txBody>
          <a:bodyPr/>
          <a:lstStyle>
            <a:lvl1pPr>
              <a:defRPr/>
            </a:lvl1pPr>
          </a:lstStyle>
          <a:p>
            <a:pPr>
              <a:defRPr/>
            </a:pPr>
            <a:endParaRPr lang="pt-BR" altLang="pt-BR"/>
          </a:p>
        </p:txBody>
      </p:sp>
      <p:sp>
        <p:nvSpPr>
          <p:cNvPr id="7" name="Slide Number Placeholder 5"/>
          <p:cNvSpPr>
            <a:spLocks noGrp="1"/>
          </p:cNvSpPr>
          <p:nvPr>
            <p:ph type="sldNum" sz="quarter" idx="12"/>
          </p:nvPr>
        </p:nvSpPr>
        <p:spPr>
          <a:ln/>
        </p:spPr>
        <p:txBody>
          <a:bodyPr/>
          <a:lstStyle>
            <a:lvl1pPr>
              <a:defRPr/>
            </a:lvl1pPr>
          </a:lstStyle>
          <a:p>
            <a:pPr>
              <a:defRPr/>
            </a:pPr>
            <a:fld id="{493604DF-0E74-BB40-AED6-1B86D1F90831}" type="slidenum">
              <a:rPr lang="en-US" altLang="en-US"/>
              <a:pPr>
                <a:defRPr/>
              </a:pPr>
              <a:t>‹#›</a:t>
            </a:fld>
            <a:endParaRPr lang="en-US" altLang="en-US"/>
          </a:p>
        </p:txBody>
      </p:sp>
    </p:spTree>
    <p:extLst>
      <p:ext uri="{BB962C8B-B14F-4D97-AF65-F5344CB8AC3E}">
        <p14:creationId xmlns:p14="http://schemas.microsoft.com/office/powerpoint/2010/main" val="248768879"/>
      </p:ext>
    </p:extLst>
  </p:cSld>
  <p:clrMapOvr>
    <a:masterClrMapping/>
  </p:clrMapOvr>
  <p:transition>
    <p:randomBa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endParaRPr lang="pt-BR" altLang="pt-BR"/>
          </a:p>
        </p:txBody>
      </p:sp>
      <p:sp>
        <p:nvSpPr>
          <p:cNvPr id="5" name="Footer Placeholder 4"/>
          <p:cNvSpPr>
            <a:spLocks noGrp="1"/>
          </p:cNvSpPr>
          <p:nvPr>
            <p:ph type="ftr" sz="quarter" idx="11"/>
          </p:nvPr>
        </p:nvSpPr>
        <p:spPr>
          <a:ln/>
        </p:spPr>
        <p:txBody>
          <a:bodyPr/>
          <a:lstStyle>
            <a:lvl1pPr>
              <a:defRPr/>
            </a:lvl1pPr>
          </a:lstStyle>
          <a:p>
            <a:pPr>
              <a:defRPr/>
            </a:pPr>
            <a:endParaRPr lang="pt-BR" altLang="pt-BR"/>
          </a:p>
        </p:txBody>
      </p:sp>
      <p:sp>
        <p:nvSpPr>
          <p:cNvPr id="6" name="Slide Number Placeholder 5"/>
          <p:cNvSpPr>
            <a:spLocks noGrp="1"/>
          </p:cNvSpPr>
          <p:nvPr>
            <p:ph type="sldNum" sz="quarter" idx="12"/>
          </p:nvPr>
        </p:nvSpPr>
        <p:spPr>
          <a:ln/>
        </p:spPr>
        <p:txBody>
          <a:bodyPr/>
          <a:lstStyle>
            <a:lvl1pPr>
              <a:defRPr/>
            </a:lvl1pPr>
          </a:lstStyle>
          <a:p>
            <a:pPr>
              <a:defRPr/>
            </a:pPr>
            <a:fld id="{8EFCE28D-6C08-E145-B376-B9D5F56DE620}" type="slidenum">
              <a:rPr lang="en-US" altLang="en-US"/>
              <a:pPr>
                <a:defRPr/>
              </a:pPr>
              <a:t>‹#›</a:t>
            </a:fld>
            <a:endParaRPr lang="en-US" altLang="en-US"/>
          </a:p>
        </p:txBody>
      </p:sp>
    </p:spTree>
    <p:extLst>
      <p:ext uri="{BB962C8B-B14F-4D97-AF65-F5344CB8AC3E}">
        <p14:creationId xmlns:p14="http://schemas.microsoft.com/office/powerpoint/2010/main" val="2055372291"/>
      </p:ext>
    </p:extLst>
  </p:cSld>
  <p:clrMapOvr>
    <a:masterClrMapping/>
  </p:clrMapOvr>
  <p:transition>
    <p:randomBa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59650" y="303213"/>
            <a:ext cx="2282825"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0" y="303213"/>
            <a:ext cx="66992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endParaRPr lang="pt-BR" altLang="pt-BR"/>
          </a:p>
        </p:txBody>
      </p:sp>
      <p:sp>
        <p:nvSpPr>
          <p:cNvPr id="5" name="Footer Placeholder 4"/>
          <p:cNvSpPr>
            <a:spLocks noGrp="1"/>
          </p:cNvSpPr>
          <p:nvPr>
            <p:ph type="ftr" sz="quarter" idx="11"/>
          </p:nvPr>
        </p:nvSpPr>
        <p:spPr>
          <a:ln/>
        </p:spPr>
        <p:txBody>
          <a:bodyPr/>
          <a:lstStyle>
            <a:lvl1pPr>
              <a:defRPr/>
            </a:lvl1pPr>
          </a:lstStyle>
          <a:p>
            <a:pPr>
              <a:defRPr/>
            </a:pPr>
            <a:endParaRPr lang="pt-BR" altLang="pt-BR"/>
          </a:p>
        </p:txBody>
      </p:sp>
      <p:sp>
        <p:nvSpPr>
          <p:cNvPr id="6" name="Slide Number Placeholder 5"/>
          <p:cNvSpPr>
            <a:spLocks noGrp="1"/>
          </p:cNvSpPr>
          <p:nvPr>
            <p:ph type="sldNum" sz="quarter" idx="12"/>
          </p:nvPr>
        </p:nvSpPr>
        <p:spPr>
          <a:ln/>
        </p:spPr>
        <p:txBody>
          <a:bodyPr/>
          <a:lstStyle>
            <a:lvl1pPr>
              <a:defRPr/>
            </a:lvl1pPr>
          </a:lstStyle>
          <a:p>
            <a:pPr>
              <a:defRPr/>
            </a:pPr>
            <a:fld id="{9732B616-F0B3-2045-B668-8136A823CDD5}" type="slidenum">
              <a:rPr lang="en-US" altLang="en-US"/>
              <a:pPr>
                <a:defRPr/>
              </a:pPr>
              <a:t>‹#›</a:t>
            </a:fld>
            <a:endParaRPr lang="en-US" altLang="en-US"/>
          </a:p>
        </p:txBody>
      </p:sp>
    </p:spTree>
    <p:extLst>
      <p:ext uri="{BB962C8B-B14F-4D97-AF65-F5344CB8AC3E}">
        <p14:creationId xmlns:p14="http://schemas.microsoft.com/office/powerpoint/2010/main" val="220149195"/>
      </p:ext>
    </p:extLst>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1688" y="4876800"/>
            <a:ext cx="8628062" cy="15081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1688" y="3216275"/>
            <a:ext cx="8628062" cy="16605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56377716"/>
      </p:ext>
    </p:extLst>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192338"/>
            <a:ext cx="4237038" cy="4513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1438" y="2192338"/>
            <a:ext cx="4237037" cy="4513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8153595"/>
      </p:ext>
    </p:extLst>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9134475" cy="126523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698625"/>
            <a:ext cx="4484688" cy="708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06650"/>
            <a:ext cx="4484688"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56200" y="1698625"/>
            <a:ext cx="4486275" cy="708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56200" y="2406650"/>
            <a:ext cx="4486275"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9375025"/>
      </p:ext>
    </p:extLst>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0640410"/>
      </p:ext>
    </p:extLst>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9969769"/>
      </p:ext>
    </p:extLst>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1625"/>
            <a:ext cx="3338513" cy="12858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68750" y="301625"/>
            <a:ext cx="5673725" cy="6478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87500"/>
            <a:ext cx="3338513" cy="51927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9084583"/>
      </p:ext>
    </p:extLst>
  </p:cSld>
  <p:clrMapOvr>
    <a:masterClrMapping/>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9138" y="5313363"/>
            <a:ext cx="6091237" cy="62706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89138" y="677863"/>
            <a:ext cx="6091237" cy="45545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89138" y="5940425"/>
            <a:ext cx="6091237" cy="890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16272568"/>
      </p:ext>
    </p:extLst>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1" name="Rectangle 3"/>
          <p:cNvSpPr>
            <a:spLocks noGrp="1" noChangeArrowheads="1"/>
          </p:cNvSpPr>
          <p:nvPr>
            <p:ph type="title"/>
          </p:nvPr>
        </p:nvSpPr>
        <p:spPr bwMode="auto">
          <a:xfrm>
            <a:off x="731838" y="366713"/>
            <a:ext cx="8686800" cy="914400"/>
          </a:xfrm>
          <a:prstGeom prst="rect">
            <a:avLst/>
          </a:prstGeom>
          <a:noFill/>
          <a:ln w="9525">
            <a:noFill/>
            <a:miter lim="800000"/>
            <a:headEnd/>
            <a:tailEnd/>
          </a:ln>
          <a:effectLst/>
        </p:spPr>
        <p:txBody>
          <a:bodyPr vert="horz" wrap="square" lIns="101366" tIns="50683" rIns="101366" bIns="50683" numCol="1" anchor="ctr" anchorCtr="0" compatLnSpc="1">
            <a:prstTxWarp prst="textNoShape">
              <a:avLst/>
            </a:prstTxWarp>
          </a:bodyPr>
          <a:lstStyle/>
          <a:p>
            <a:pPr lvl="0"/>
            <a:r>
              <a:rPr lang="en-US" smtClean="0"/>
              <a:t>Click to edit Master title style</a:t>
            </a:r>
          </a:p>
        </p:txBody>
      </p:sp>
      <p:sp>
        <p:nvSpPr>
          <p:cNvPr id="1027" name="Rectangle 4"/>
          <p:cNvSpPr>
            <a:spLocks noGrp="1" noChangeArrowheads="1"/>
          </p:cNvSpPr>
          <p:nvPr>
            <p:ph type="body" idx="1"/>
          </p:nvPr>
        </p:nvSpPr>
        <p:spPr bwMode="auto">
          <a:xfrm>
            <a:off x="762000" y="2192338"/>
            <a:ext cx="8626475" cy="451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01366" tIns="50683" rIns="101366" bIns="5068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7893" name="Rectangle 5"/>
          <p:cNvSpPr>
            <a:spLocks noChangeArrowheads="1"/>
          </p:cNvSpPr>
          <p:nvPr/>
        </p:nvSpPr>
        <p:spPr bwMode="auto">
          <a:xfrm>
            <a:off x="5456238" y="6797675"/>
            <a:ext cx="4570412" cy="25400"/>
          </a:xfrm>
          <a:prstGeom prst="rect">
            <a:avLst/>
          </a:prstGeom>
          <a:gradFill rotWithShape="1">
            <a:gsLst>
              <a:gs pos="0">
                <a:srgbClr val="CC6600">
                  <a:gamma/>
                  <a:shade val="46275"/>
                  <a:invGamma/>
                  <a:alpha val="0"/>
                </a:srgbClr>
              </a:gs>
              <a:gs pos="50000">
                <a:srgbClr val="CC6600"/>
              </a:gs>
              <a:gs pos="100000">
                <a:srgbClr val="CC6600">
                  <a:gamma/>
                  <a:shade val="46275"/>
                  <a:invGamma/>
                  <a:alpha val="0"/>
                </a:srgbClr>
              </a:gs>
            </a:gsLst>
            <a:lin ang="0" scaled="1"/>
          </a:gradFill>
          <a:ln w="9525">
            <a:noFill/>
            <a:miter lim="800000"/>
            <a:headEnd/>
            <a:tailEnd/>
          </a:ln>
          <a:effec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pt-BR" altLang="pt-BR" smtClean="0"/>
          </a:p>
        </p:txBody>
      </p:sp>
      <p:sp>
        <p:nvSpPr>
          <p:cNvPr id="37896" name="Text Box 8"/>
          <p:cNvSpPr txBox="1">
            <a:spLocks noChangeArrowheads="1"/>
          </p:cNvSpPr>
          <p:nvPr/>
        </p:nvSpPr>
        <p:spPr bwMode="auto">
          <a:xfrm>
            <a:off x="6810375" y="6894513"/>
            <a:ext cx="3094038" cy="344487"/>
          </a:xfrm>
          <a:prstGeom prst="rect">
            <a:avLst/>
          </a:prstGeom>
          <a:noFill/>
          <a:ln w="9525">
            <a:noFill/>
            <a:miter lim="800000"/>
            <a:headEnd/>
            <a:tailEnd/>
          </a:ln>
          <a:effectLst/>
        </p:spPr>
        <p:txBody>
          <a:bodyPr lIns="91436" tIns="45718" rIns="91436" bIns="45718">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nSpc>
                <a:spcPct val="50000"/>
              </a:lnSpc>
              <a:spcBef>
                <a:spcPct val="50000"/>
              </a:spcBef>
              <a:defRPr/>
            </a:pPr>
            <a:r>
              <a:rPr lang="en-US" altLang="en-US" sz="1100" b="1" i="1" smtClean="0">
                <a:effectLst>
                  <a:outerShdw blurRad="38100" dist="38100" dir="2700000" algn="tl">
                    <a:srgbClr val="C0C0C0"/>
                  </a:outerShdw>
                </a:effectLst>
                <a:latin typeface="Arial" charset="0"/>
              </a:rPr>
              <a:t>Presented By</a:t>
            </a:r>
          </a:p>
          <a:p>
            <a:pPr>
              <a:lnSpc>
                <a:spcPct val="50000"/>
              </a:lnSpc>
              <a:spcBef>
                <a:spcPct val="50000"/>
              </a:spcBef>
              <a:defRPr/>
            </a:pPr>
            <a:r>
              <a:rPr lang="en-US" altLang="en-US" sz="1100" b="1" i="1" smtClean="0">
                <a:effectLst>
                  <a:outerShdw blurRad="38100" dist="38100" dir="2700000" algn="tl">
                    <a:srgbClr val="C0C0C0"/>
                  </a:outerShdw>
                </a:effectLst>
                <a:latin typeface="Arial" charset="0"/>
              </a:rPr>
              <a:t>Harry Mills /</a:t>
            </a:r>
            <a:r>
              <a:rPr lang="en-US" altLang="en-US" sz="1100" b="1" smtClean="0">
                <a:effectLst>
                  <a:outerShdw blurRad="38100" dist="38100" dir="2700000" algn="tl">
                    <a:srgbClr val="C0C0C0"/>
                  </a:outerShdw>
                </a:effectLst>
                <a:latin typeface="Arial" charset="0"/>
              </a:rPr>
              <a:t> PRESENTATIONPRO</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7891"/>
                                        </p:tgtEl>
                                        <p:attrNameLst>
                                          <p:attrName>style.visibility</p:attrName>
                                        </p:attrNameLst>
                                      </p:cBhvr>
                                      <p:to>
                                        <p:strVal val="visible"/>
                                      </p:to>
                                    </p:set>
                                    <p:animScale>
                                      <p:cBhvr>
                                        <p:cTn id="7" dur="1000" decel="50000" fill="hold">
                                          <p:stCondLst>
                                            <p:cond delay="0"/>
                                          </p:stCondLst>
                                        </p:cTn>
                                        <p:tgtEl>
                                          <p:spTgt spid="3789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7891"/>
                                        </p:tgtEl>
                                        <p:attrNameLst>
                                          <p:attrName>ppt_x</p:attrName>
                                          <p:attrName>ppt_y</p:attrName>
                                        </p:attrNameLst>
                                      </p:cBhvr>
                                    </p:animMotion>
                                    <p:animEffect transition="in" filter="fade">
                                      <p:cBhvr>
                                        <p:cTn id="9" dur="10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Lst>
  </p:timing>
  <p:txStyles>
    <p:titleStyle>
      <a:lvl1pPr algn="l" defTabSz="1014413" rtl="0" eaLnBrk="0" fontAlgn="base" hangingPunct="0">
        <a:spcBef>
          <a:spcPct val="0"/>
        </a:spcBef>
        <a:spcAft>
          <a:spcPct val="0"/>
        </a:spcAft>
        <a:defRPr sz="3200" b="1" i="1">
          <a:solidFill>
            <a:srgbClr val="002760"/>
          </a:solidFill>
          <a:effectLst>
            <a:outerShdw blurRad="38100" dist="38100" dir="2700000" algn="tl">
              <a:srgbClr val="C0C0C0"/>
            </a:outerShdw>
          </a:effectLst>
          <a:latin typeface="+mj-lt"/>
          <a:ea typeface="MS PGothic" panose="020B0600070205080204" pitchFamily="34" charset="-128"/>
          <a:cs typeface="ＭＳ Ｐゴシック" charset="0"/>
        </a:defRPr>
      </a:lvl1pPr>
      <a:lvl2pPr algn="l" defTabSz="1014413" rtl="0" eaLnBrk="0" fontAlgn="base" hangingPunct="0">
        <a:spcBef>
          <a:spcPct val="0"/>
        </a:spcBef>
        <a:spcAft>
          <a:spcPct val="0"/>
        </a:spcAft>
        <a:defRPr sz="3200" b="1" i="1">
          <a:solidFill>
            <a:srgbClr val="002760"/>
          </a:solidFill>
          <a:effectLst>
            <a:outerShdw blurRad="38100" dist="38100" dir="2700000" algn="tl">
              <a:srgbClr val="C0C0C0"/>
            </a:outerShdw>
          </a:effectLst>
          <a:latin typeface="Arial" charset="0"/>
          <a:ea typeface="MS PGothic" panose="020B0600070205080204" pitchFamily="34" charset="-128"/>
          <a:cs typeface="ＭＳ Ｐゴシック" charset="0"/>
        </a:defRPr>
      </a:lvl2pPr>
      <a:lvl3pPr algn="l" defTabSz="1014413" rtl="0" eaLnBrk="0" fontAlgn="base" hangingPunct="0">
        <a:spcBef>
          <a:spcPct val="0"/>
        </a:spcBef>
        <a:spcAft>
          <a:spcPct val="0"/>
        </a:spcAft>
        <a:defRPr sz="3200" b="1" i="1">
          <a:solidFill>
            <a:srgbClr val="002760"/>
          </a:solidFill>
          <a:effectLst>
            <a:outerShdw blurRad="38100" dist="38100" dir="2700000" algn="tl">
              <a:srgbClr val="C0C0C0"/>
            </a:outerShdw>
          </a:effectLst>
          <a:latin typeface="Arial" charset="0"/>
          <a:ea typeface="MS PGothic" panose="020B0600070205080204" pitchFamily="34" charset="-128"/>
          <a:cs typeface="ＭＳ Ｐゴシック" charset="0"/>
        </a:defRPr>
      </a:lvl3pPr>
      <a:lvl4pPr algn="l" defTabSz="1014413" rtl="0" eaLnBrk="0" fontAlgn="base" hangingPunct="0">
        <a:spcBef>
          <a:spcPct val="0"/>
        </a:spcBef>
        <a:spcAft>
          <a:spcPct val="0"/>
        </a:spcAft>
        <a:defRPr sz="3200" b="1" i="1">
          <a:solidFill>
            <a:srgbClr val="002760"/>
          </a:solidFill>
          <a:effectLst>
            <a:outerShdw blurRad="38100" dist="38100" dir="2700000" algn="tl">
              <a:srgbClr val="C0C0C0"/>
            </a:outerShdw>
          </a:effectLst>
          <a:latin typeface="Arial" charset="0"/>
          <a:ea typeface="MS PGothic" panose="020B0600070205080204" pitchFamily="34" charset="-128"/>
          <a:cs typeface="ＭＳ Ｐゴシック" charset="0"/>
        </a:defRPr>
      </a:lvl4pPr>
      <a:lvl5pPr algn="l" defTabSz="1014413" rtl="0" eaLnBrk="0" fontAlgn="base" hangingPunct="0">
        <a:spcBef>
          <a:spcPct val="0"/>
        </a:spcBef>
        <a:spcAft>
          <a:spcPct val="0"/>
        </a:spcAft>
        <a:defRPr sz="3200" b="1" i="1">
          <a:solidFill>
            <a:srgbClr val="002760"/>
          </a:solidFill>
          <a:effectLst>
            <a:outerShdw blurRad="38100" dist="38100" dir="2700000" algn="tl">
              <a:srgbClr val="C0C0C0"/>
            </a:outerShdw>
          </a:effectLst>
          <a:latin typeface="Arial" charset="0"/>
          <a:ea typeface="MS PGothic" panose="020B0600070205080204" pitchFamily="34" charset="-128"/>
          <a:cs typeface="ＭＳ Ｐゴシック" charset="0"/>
        </a:defRPr>
      </a:lvl5pPr>
      <a:lvl6pPr marL="457200" algn="l" defTabSz="1014413" rtl="0" eaLnBrk="0" fontAlgn="base" hangingPunct="0">
        <a:spcBef>
          <a:spcPct val="0"/>
        </a:spcBef>
        <a:spcAft>
          <a:spcPct val="0"/>
        </a:spcAft>
        <a:defRPr sz="3200" b="1" i="1">
          <a:solidFill>
            <a:srgbClr val="002760"/>
          </a:solidFill>
          <a:effectLst>
            <a:outerShdw blurRad="38100" dist="38100" dir="2700000" algn="tl">
              <a:srgbClr val="C0C0C0"/>
            </a:outerShdw>
          </a:effectLst>
          <a:latin typeface="Arial" charset="0"/>
        </a:defRPr>
      </a:lvl6pPr>
      <a:lvl7pPr marL="914400" algn="l" defTabSz="1014413" rtl="0" eaLnBrk="0" fontAlgn="base" hangingPunct="0">
        <a:spcBef>
          <a:spcPct val="0"/>
        </a:spcBef>
        <a:spcAft>
          <a:spcPct val="0"/>
        </a:spcAft>
        <a:defRPr sz="3200" b="1" i="1">
          <a:solidFill>
            <a:srgbClr val="002760"/>
          </a:solidFill>
          <a:effectLst>
            <a:outerShdw blurRad="38100" dist="38100" dir="2700000" algn="tl">
              <a:srgbClr val="C0C0C0"/>
            </a:outerShdw>
          </a:effectLst>
          <a:latin typeface="Arial" charset="0"/>
        </a:defRPr>
      </a:lvl7pPr>
      <a:lvl8pPr marL="1371600" algn="l" defTabSz="1014413" rtl="0" eaLnBrk="0" fontAlgn="base" hangingPunct="0">
        <a:spcBef>
          <a:spcPct val="0"/>
        </a:spcBef>
        <a:spcAft>
          <a:spcPct val="0"/>
        </a:spcAft>
        <a:defRPr sz="3200" b="1" i="1">
          <a:solidFill>
            <a:srgbClr val="002760"/>
          </a:solidFill>
          <a:effectLst>
            <a:outerShdw blurRad="38100" dist="38100" dir="2700000" algn="tl">
              <a:srgbClr val="C0C0C0"/>
            </a:outerShdw>
          </a:effectLst>
          <a:latin typeface="Arial" charset="0"/>
        </a:defRPr>
      </a:lvl8pPr>
      <a:lvl9pPr marL="1828800" algn="l" defTabSz="1014413" rtl="0" eaLnBrk="0" fontAlgn="base" hangingPunct="0">
        <a:spcBef>
          <a:spcPct val="0"/>
        </a:spcBef>
        <a:spcAft>
          <a:spcPct val="0"/>
        </a:spcAft>
        <a:defRPr sz="3200" b="1" i="1">
          <a:solidFill>
            <a:srgbClr val="002760"/>
          </a:solidFill>
          <a:effectLst>
            <a:outerShdw blurRad="38100" dist="38100" dir="2700000" algn="tl">
              <a:srgbClr val="C0C0C0"/>
            </a:outerShdw>
          </a:effectLst>
          <a:latin typeface="Arial" charset="0"/>
        </a:defRPr>
      </a:lvl9pPr>
    </p:titleStyle>
    <p:bodyStyle>
      <a:lvl1pPr marL="379413" indent="-379413" algn="l" defTabSz="1014413" rtl="0" eaLnBrk="0" fontAlgn="base" hangingPunct="0">
        <a:spcBef>
          <a:spcPct val="20000"/>
        </a:spcBef>
        <a:spcAft>
          <a:spcPct val="0"/>
        </a:spcAft>
        <a:buChar char="•"/>
        <a:defRPr sz="2400">
          <a:solidFill>
            <a:schemeClr val="tx1"/>
          </a:solidFill>
          <a:latin typeface="+mn-lt"/>
          <a:ea typeface="MS PGothic" panose="020B0600070205080204" pitchFamily="34" charset="-128"/>
          <a:cs typeface="ＭＳ Ｐゴシック" charset="0"/>
        </a:defRPr>
      </a:lvl1pPr>
      <a:lvl2pPr marL="823913" indent="-317500" algn="l" defTabSz="1014413" rtl="0" eaLnBrk="0" fontAlgn="base" hangingPunct="0">
        <a:spcBef>
          <a:spcPct val="20000"/>
        </a:spcBef>
        <a:spcAft>
          <a:spcPct val="0"/>
        </a:spcAft>
        <a:buChar char="–"/>
        <a:defRPr sz="2200">
          <a:solidFill>
            <a:schemeClr val="tx1"/>
          </a:solidFill>
          <a:latin typeface="+mn-lt"/>
          <a:ea typeface="MS PGothic" panose="020B0600070205080204" pitchFamily="34" charset="-128"/>
        </a:defRPr>
      </a:lvl2pPr>
      <a:lvl3pPr marL="1266825" indent="-252413" algn="l" defTabSz="1014413" rtl="0" eaLnBrk="0" fontAlgn="base" hangingPunct="0">
        <a:spcBef>
          <a:spcPct val="20000"/>
        </a:spcBef>
        <a:spcAft>
          <a:spcPct val="0"/>
        </a:spcAft>
        <a:buChar char="•"/>
        <a:defRPr sz="2000">
          <a:solidFill>
            <a:schemeClr val="tx1"/>
          </a:solidFill>
          <a:latin typeface="+mn-lt"/>
          <a:ea typeface="MS PGothic" panose="020B0600070205080204" pitchFamily="34" charset="-128"/>
        </a:defRPr>
      </a:lvl3pPr>
      <a:lvl4pPr marL="1773238" indent="-252413" algn="l" defTabSz="1014413" rtl="0" eaLnBrk="0" fontAlgn="base" hangingPunct="0">
        <a:spcBef>
          <a:spcPct val="20000"/>
        </a:spcBef>
        <a:spcAft>
          <a:spcPct val="0"/>
        </a:spcAft>
        <a:buChar char="–"/>
        <a:defRPr>
          <a:solidFill>
            <a:schemeClr val="tx1"/>
          </a:solidFill>
          <a:latin typeface="+mn-lt"/>
          <a:ea typeface="MS PGothic" panose="020B0600070205080204" pitchFamily="34" charset="-128"/>
        </a:defRPr>
      </a:lvl4pPr>
      <a:lvl5pPr marL="2281238" indent="-254000" algn="l" defTabSz="1014413" rtl="0" eaLnBrk="0" fontAlgn="base" hangingPunct="0">
        <a:spcBef>
          <a:spcPct val="20000"/>
        </a:spcBef>
        <a:spcAft>
          <a:spcPct val="0"/>
        </a:spcAft>
        <a:buChar char="»"/>
        <a:defRPr>
          <a:solidFill>
            <a:schemeClr val="tx1"/>
          </a:solidFill>
          <a:latin typeface="+mn-lt"/>
          <a:ea typeface="MS PGothic" panose="020B0600070205080204" pitchFamily="34" charset="-128"/>
        </a:defRPr>
      </a:lvl5pPr>
      <a:lvl6pPr marL="2738438" indent="-254000" algn="l" defTabSz="1014413" rtl="0" eaLnBrk="0" fontAlgn="base" hangingPunct="0">
        <a:spcBef>
          <a:spcPct val="20000"/>
        </a:spcBef>
        <a:spcAft>
          <a:spcPct val="0"/>
        </a:spcAft>
        <a:buChar char="»"/>
        <a:defRPr>
          <a:solidFill>
            <a:schemeClr val="tx1"/>
          </a:solidFill>
          <a:latin typeface="+mn-lt"/>
        </a:defRPr>
      </a:lvl6pPr>
      <a:lvl7pPr marL="3195638" indent="-254000" algn="l" defTabSz="1014413" rtl="0" eaLnBrk="0" fontAlgn="base" hangingPunct="0">
        <a:spcBef>
          <a:spcPct val="20000"/>
        </a:spcBef>
        <a:spcAft>
          <a:spcPct val="0"/>
        </a:spcAft>
        <a:buChar char="»"/>
        <a:defRPr>
          <a:solidFill>
            <a:schemeClr val="tx1"/>
          </a:solidFill>
          <a:latin typeface="+mn-lt"/>
        </a:defRPr>
      </a:lvl7pPr>
      <a:lvl8pPr marL="3652838" indent="-254000" algn="l" defTabSz="1014413" rtl="0" eaLnBrk="0" fontAlgn="base" hangingPunct="0">
        <a:spcBef>
          <a:spcPct val="20000"/>
        </a:spcBef>
        <a:spcAft>
          <a:spcPct val="0"/>
        </a:spcAft>
        <a:buChar char="»"/>
        <a:defRPr>
          <a:solidFill>
            <a:schemeClr val="tx1"/>
          </a:solidFill>
          <a:latin typeface="+mn-lt"/>
        </a:defRPr>
      </a:lvl8pPr>
      <a:lvl9pPr marL="4110038" indent="-254000" algn="l" defTabSz="1014413" rtl="0" eaLnBrk="0" fontAlgn="base" hangingPunct="0">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508000" y="303213"/>
            <a:ext cx="9134475"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00446" tIns="50215" rIns="100446" bIns="50215"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508000" y="1771650"/>
            <a:ext cx="9134475" cy="500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00446" tIns="50215" rIns="100446" bIns="5021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bwMode="auto">
          <a:xfrm>
            <a:off x="508000" y="7034213"/>
            <a:ext cx="2368550" cy="404812"/>
          </a:xfrm>
          <a:prstGeom prst="rect">
            <a:avLst/>
          </a:prstGeom>
          <a:noFill/>
          <a:ln w="9525">
            <a:noFill/>
            <a:miter lim="800000"/>
            <a:headEnd/>
            <a:tailEnd/>
          </a:ln>
        </p:spPr>
        <p:txBody>
          <a:bodyPr vert="horz" wrap="square" lIns="100446" tIns="50215" rIns="100446" bIns="50215" numCol="1" anchor="ctr" anchorCtr="0" compatLnSpc="1">
            <a:prstTxWarp prst="textNoShape">
              <a:avLst/>
            </a:prstTxWarp>
          </a:bodyPr>
          <a:lstStyle>
            <a:lvl1pPr eaLnBrk="1" hangingPunct="1">
              <a:defRPr sz="1300">
                <a:solidFill>
                  <a:srgbClr val="898989"/>
                </a:solidFill>
                <a:latin typeface="Arial" panose="020B0604020202020204" pitchFamily="34" charset="0"/>
                <a:ea typeface="MS PGothic" panose="020B0600070205080204" pitchFamily="34" charset="-128"/>
              </a:defRPr>
            </a:lvl1pPr>
          </a:lstStyle>
          <a:p>
            <a:pPr>
              <a:defRPr/>
            </a:pPr>
            <a:endParaRPr lang="pt-BR" altLang="pt-BR"/>
          </a:p>
        </p:txBody>
      </p:sp>
      <p:sp>
        <p:nvSpPr>
          <p:cNvPr id="5" name="Footer Placeholder 4"/>
          <p:cNvSpPr>
            <a:spLocks noGrp="1"/>
          </p:cNvSpPr>
          <p:nvPr>
            <p:ph type="ftr" sz="quarter" idx="3"/>
          </p:nvPr>
        </p:nvSpPr>
        <p:spPr bwMode="auto">
          <a:xfrm>
            <a:off x="3468688" y="7034213"/>
            <a:ext cx="3213100" cy="404812"/>
          </a:xfrm>
          <a:prstGeom prst="rect">
            <a:avLst/>
          </a:prstGeom>
          <a:noFill/>
          <a:ln w="9525">
            <a:noFill/>
            <a:miter lim="800000"/>
            <a:headEnd/>
            <a:tailEnd/>
          </a:ln>
        </p:spPr>
        <p:txBody>
          <a:bodyPr vert="horz" wrap="square" lIns="100446" tIns="50215" rIns="100446" bIns="50215" numCol="1" anchor="ctr" anchorCtr="0" compatLnSpc="1">
            <a:prstTxWarp prst="textNoShape">
              <a:avLst/>
            </a:prstTxWarp>
          </a:bodyPr>
          <a:lstStyle>
            <a:lvl1pPr algn="ctr" eaLnBrk="1" hangingPunct="1">
              <a:defRPr sz="1300">
                <a:solidFill>
                  <a:srgbClr val="898989"/>
                </a:solidFill>
                <a:latin typeface="Arial" panose="020B0604020202020204" pitchFamily="34" charset="0"/>
                <a:ea typeface="MS PGothic" panose="020B0600070205080204" pitchFamily="34" charset="-128"/>
              </a:defRPr>
            </a:lvl1pPr>
          </a:lstStyle>
          <a:p>
            <a:pPr>
              <a:defRPr/>
            </a:pPr>
            <a:endParaRPr lang="pt-BR" altLang="pt-BR"/>
          </a:p>
        </p:txBody>
      </p:sp>
      <p:sp>
        <p:nvSpPr>
          <p:cNvPr id="6" name="Slide Number Placeholder 5"/>
          <p:cNvSpPr>
            <a:spLocks noGrp="1"/>
          </p:cNvSpPr>
          <p:nvPr>
            <p:ph type="sldNum" sz="quarter" idx="4"/>
          </p:nvPr>
        </p:nvSpPr>
        <p:spPr bwMode="auto">
          <a:xfrm>
            <a:off x="7273925" y="7034213"/>
            <a:ext cx="2368550" cy="404812"/>
          </a:xfrm>
          <a:prstGeom prst="rect">
            <a:avLst/>
          </a:prstGeom>
          <a:noFill/>
          <a:ln w="9525">
            <a:noFill/>
            <a:miter lim="800000"/>
            <a:headEnd/>
            <a:tailEnd/>
          </a:ln>
        </p:spPr>
        <p:txBody>
          <a:bodyPr vert="horz" wrap="square" lIns="100446" tIns="50215" rIns="100446" bIns="50215" numCol="1" anchor="ctr" anchorCtr="0" compatLnSpc="1">
            <a:prstTxWarp prst="textNoShape">
              <a:avLst/>
            </a:prstTxWarp>
          </a:bodyPr>
          <a:lstStyle>
            <a:lvl1pPr algn="r" eaLnBrk="1" hangingPunct="1">
              <a:defRPr sz="1300">
                <a:solidFill>
                  <a:srgbClr val="898989"/>
                </a:solidFill>
                <a:latin typeface="Arial" panose="020B0604020202020204" pitchFamily="34" charset="0"/>
                <a:ea typeface="MS PGothic" panose="020B0600070205080204" pitchFamily="34" charset="-128"/>
              </a:defRPr>
            </a:lvl1pPr>
          </a:lstStyle>
          <a:p>
            <a:pPr>
              <a:defRPr/>
            </a:pPr>
            <a:fld id="{AAE10C57-BC42-D241-BB04-344137E52A2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randomBar/>
  </p:transition>
  <p:timing>
    <p:tnLst>
      <p:par>
        <p:cTn id="1" dur="indefinite" restart="never" nodeType="tmRoot"/>
      </p:par>
    </p:tnLst>
  </p:timing>
  <p:txStyles>
    <p:titleStyle>
      <a:lvl1pPr algn="ctr" defTabSz="1011238" rtl="0" eaLnBrk="0" fontAlgn="base" hangingPunct="0">
        <a:spcBef>
          <a:spcPct val="0"/>
        </a:spcBef>
        <a:spcAft>
          <a:spcPct val="0"/>
        </a:spcAft>
        <a:defRPr sz="4900">
          <a:solidFill>
            <a:schemeClr val="tx1"/>
          </a:solidFill>
          <a:latin typeface="+mj-lt"/>
          <a:ea typeface="MS PGothic" panose="020B0600070205080204" pitchFamily="34" charset="-128"/>
          <a:cs typeface="+mj-cs"/>
        </a:defRPr>
      </a:lvl1pPr>
      <a:lvl2pPr algn="ctr" defTabSz="1011238" rtl="0" eaLnBrk="0" fontAlgn="base" hangingPunct="0">
        <a:spcBef>
          <a:spcPct val="0"/>
        </a:spcBef>
        <a:spcAft>
          <a:spcPct val="0"/>
        </a:spcAft>
        <a:defRPr sz="4900">
          <a:solidFill>
            <a:schemeClr val="tx1"/>
          </a:solidFill>
          <a:latin typeface="Calibri" pitchFamily="34" charset="0"/>
          <a:ea typeface="MS PGothic" panose="020B0600070205080204" pitchFamily="34" charset="-128"/>
          <a:cs typeface="Arial" charset="0"/>
        </a:defRPr>
      </a:lvl2pPr>
      <a:lvl3pPr algn="ctr" defTabSz="1011238" rtl="0" eaLnBrk="0" fontAlgn="base" hangingPunct="0">
        <a:spcBef>
          <a:spcPct val="0"/>
        </a:spcBef>
        <a:spcAft>
          <a:spcPct val="0"/>
        </a:spcAft>
        <a:defRPr sz="4900">
          <a:solidFill>
            <a:schemeClr val="tx1"/>
          </a:solidFill>
          <a:latin typeface="Calibri" pitchFamily="34" charset="0"/>
          <a:ea typeface="MS PGothic" panose="020B0600070205080204" pitchFamily="34" charset="-128"/>
          <a:cs typeface="Arial" charset="0"/>
        </a:defRPr>
      </a:lvl3pPr>
      <a:lvl4pPr algn="ctr" defTabSz="1011238" rtl="0" eaLnBrk="0" fontAlgn="base" hangingPunct="0">
        <a:spcBef>
          <a:spcPct val="0"/>
        </a:spcBef>
        <a:spcAft>
          <a:spcPct val="0"/>
        </a:spcAft>
        <a:defRPr sz="4900">
          <a:solidFill>
            <a:schemeClr val="tx1"/>
          </a:solidFill>
          <a:latin typeface="Calibri" pitchFamily="34" charset="0"/>
          <a:ea typeface="MS PGothic" panose="020B0600070205080204" pitchFamily="34" charset="-128"/>
          <a:cs typeface="Arial" charset="0"/>
        </a:defRPr>
      </a:lvl4pPr>
      <a:lvl5pPr algn="ctr" defTabSz="1011238" rtl="0" eaLnBrk="0" fontAlgn="base" hangingPunct="0">
        <a:spcBef>
          <a:spcPct val="0"/>
        </a:spcBef>
        <a:spcAft>
          <a:spcPct val="0"/>
        </a:spcAft>
        <a:defRPr sz="4900">
          <a:solidFill>
            <a:schemeClr val="tx1"/>
          </a:solidFill>
          <a:latin typeface="Calibri" pitchFamily="34" charset="0"/>
          <a:ea typeface="MS PGothic" panose="020B0600070205080204" pitchFamily="34" charset="-128"/>
          <a:cs typeface="Arial" charset="0"/>
        </a:defRPr>
      </a:lvl5pPr>
      <a:lvl6pPr marL="457200" algn="ctr" defTabSz="1011238" rtl="0" fontAlgn="base">
        <a:spcBef>
          <a:spcPct val="0"/>
        </a:spcBef>
        <a:spcAft>
          <a:spcPct val="0"/>
        </a:spcAft>
        <a:defRPr sz="4900">
          <a:solidFill>
            <a:schemeClr val="tx1"/>
          </a:solidFill>
          <a:latin typeface="Calibri" pitchFamily="34" charset="0"/>
          <a:cs typeface="Arial" charset="0"/>
        </a:defRPr>
      </a:lvl6pPr>
      <a:lvl7pPr marL="914400" algn="ctr" defTabSz="1011238" rtl="0" fontAlgn="base">
        <a:spcBef>
          <a:spcPct val="0"/>
        </a:spcBef>
        <a:spcAft>
          <a:spcPct val="0"/>
        </a:spcAft>
        <a:defRPr sz="4900">
          <a:solidFill>
            <a:schemeClr val="tx1"/>
          </a:solidFill>
          <a:latin typeface="Calibri" pitchFamily="34" charset="0"/>
          <a:cs typeface="Arial" charset="0"/>
        </a:defRPr>
      </a:lvl7pPr>
      <a:lvl8pPr marL="1371600" algn="ctr" defTabSz="1011238" rtl="0" fontAlgn="base">
        <a:spcBef>
          <a:spcPct val="0"/>
        </a:spcBef>
        <a:spcAft>
          <a:spcPct val="0"/>
        </a:spcAft>
        <a:defRPr sz="4900">
          <a:solidFill>
            <a:schemeClr val="tx1"/>
          </a:solidFill>
          <a:latin typeface="Calibri" pitchFamily="34" charset="0"/>
          <a:cs typeface="Arial" charset="0"/>
        </a:defRPr>
      </a:lvl8pPr>
      <a:lvl9pPr marL="1828800" algn="ctr" defTabSz="1011238" rtl="0" fontAlgn="base">
        <a:spcBef>
          <a:spcPct val="0"/>
        </a:spcBef>
        <a:spcAft>
          <a:spcPct val="0"/>
        </a:spcAft>
        <a:defRPr sz="4900">
          <a:solidFill>
            <a:schemeClr val="tx1"/>
          </a:solidFill>
          <a:latin typeface="Calibri" pitchFamily="34" charset="0"/>
          <a:cs typeface="Arial" charset="0"/>
        </a:defRPr>
      </a:lvl9pPr>
    </p:titleStyle>
    <p:bodyStyle>
      <a:lvl1pPr marL="379413" indent="-379413" algn="l" defTabSz="1011238" rtl="0" eaLnBrk="0" fontAlgn="base" hangingPunct="0">
        <a:spcBef>
          <a:spcPct val="20000"/>
        </a:spcBef>
        <a:spcAft>
          <a:spcPct val="0"/>
        </a:spcAft>
        <a:buFont typeface="Arial" charset="0"/>
        <a:buChar char="•"/>
        <a:defRPr sz="3500">
          <a:solidFill>
            <a:schemeClr val="tx1"/>
          </a:solidFill>
          <a:latin typeface="+mn-lt"/>
          <a:ea typeface="MS PGothic" panose="020B0600070205080204" pitchFamily="34" charset="-128"/>
          <a:cs typeface="+mn-cs"/>
        </a:defRPr>
      </a:lvl1pPr>
      <a:lvl2pPr marL="822325" indent="-315913" algn="l" defTabSz="1011238" rtl="0" eaLnBrk="0" fontAlgn="base" hangingPunct="0">
        <a:spcBef>
          <a:spcPct val="20000"/>
        </a:spcBef>
        <a:spcAft>
          <a:spcPct val="0"/>
        </a:spcAft>
        <a:buFont typeface="Arial" charset="0"/>
        <a:buChar char="–"/>
        <a:defRPr sz="3100">
          <a:solidFill>
            <a:schemeClr val="tx1"/>
          </a:solidFill>
          <a:latin typeface="+mn-lt"/>
          <a:ea typeface="Arial" charset="0"/>
          <a:cs typeface="+mn-cs"/>
        </a:defRPr>
      </a:lvl2pPr>
      <a:lvl3pPr marL="1266825" indent="-252413" algn="l" defTabSz="1011238" rtl="0" eaLnBrk="0" fontAlgn="base" hangingPunct="0">
        <a:spcBef>
          <a:spcPct val="20000"/>
        </a:spcBef>
        <a:spcAft>
          <a:spcPct val="0"/>
        </a:spcAft>
        <a:buFont typeface="Arial" charset="0"/>
        <a:buChar char="•"/>
        <a:defRPr sz="2700">
          <a:solidFill>
            <a:schemeClr val="tx1"/>
          </a:solidFill>
          <a:latin typeface="+mn-lt"/>
          <a:ea typeface="Arial" charset="0"/>
          <a:cs typeface="+mn-cs"/>
        </a:defRPr>
      </a:lvl3pPr>
      <a:lvl4pPr marL="1773238" indent="-252413" algn="l" defTabSz="1011238" rtl="0" eaLnBrk="0" fontAlgn="base" hangingPunct="0">
        <a:spcBef>
          <a:spcPct val="20000"/>
        </a:spcBef>
        <a:spcAft>
          <a:spcPct val="0"/>
        </a:spcAft>
        <a:buFont typeface="Arial" charset="0"/>
        <a:buChar char="–"/>
        <a:defRPr sz="2200">
          <a:solidFill>
            <a:schemeClr val="tx1"/>
          </a:solidFill>
          <a:latin typeface="+mn-lt"/>
          <a:ea typeface="Arial" charset="0"/>
          <a:cs typeface="+mn-cs"/>
        </a:defRPr>
      </a:lvl4pPr>
      <a:lvl5pPr marL="2279650" indent="-252413" algn="l" defTabSz="1011238" rtl="0" eaLnBrk="0" fontAlgn="base" hangingPunct="0">
        <a:spcBef>
          <a:spcPct val="20000"/>
        </a:spcBef>
        <a:spcAft>
          <a:spcPct val="0"/>
        </a:spcAft>
        <a:buFont typeface="Arial" charset="0"/>
        <a:buChar char="»"/>
        <a:defRPr sz="2200">
          <a:solidFill>
            <a:schemeClr val="tx1"/>
          </a:solidFill>
          <a:latin typeface="+mn-lt"/>
          <a:ea typeface="Arial" charset="0"/>
          <a:cs typeface="+mn-cs"/>
        </a:defRPr>
      </a:lvl5pPr>
      <a:lvl6pPr marL="2736850" indent="-252413" algn="l" defTabSz="1011238" rtl="0" fontAlgn="base">
        <a:spcBef>
          <a:spcPct val="20000"/>
        </a:spcBef>
        <a:spcAft>
          <a:spcPct val="0"/>
        </a:spcAft>
        <a:buFont typeface="Arial" charset="0"/>
        <a:buChar char="»"/>
        <a:defRPr sz="2200">
          <a:solidFill>
            <a:schemeClr val="tx1"/>
          </a:solidFill>
          <a:latin typeface="+mn-lt"/>
          <a:cs typeface="+mn-cs"/>
        </a:defRPr>
      </a:lvl6pPr>
      <a:lvl7pPr marL="3194050" indent="-252413" algn="l" defTabSz="1011238" rtl="0" fontAlgn="base">
        <a:spcBef>
          <a:spcPct val="20000"/>
        </a:spcBef>
        <a:spcAft>
          <a:spcPct val="0"/>
        </a:spcAft>
        <a:buFont typeface="Arial" charset="0"/>
        <a:buChar char="»"/>
        <a:defRPr sz="2200">
          <a:solidFill>
            <a:schemeClr val="tx1"/>
          </a:solidFill>
          <a:latin typeface="+mn-lt"/>
          <a:cs typeface="+mn-cs"/>
        </a:defRPr>
      </a:lvl7pPr>
      <a:lvl8pPr marL="3651250" indent="-252413" algn="l" defTabSz="1011238" rtl="0" fontAlgn="base">
        <a:spcBef>
          <a:spcPct val="20000"/>
        </a:spcBef>
        <a:spcAft>
          <a:spcPct val="0"/>
        </a:spcAft>
        <a:buFont typeface="Arial" charset="0"/>
        <a:buChar char="»"/>
        <a:defRPr sz="2200">
          <a:solidFill>
            <a:schemeClr val="tx1"/>
          </a:solidFill>
          <a:latin typeface="+mn-lt"/>
          <a:cs typeface="+mn-cs"/>
        </a:defRPr>
      </a:lvl8pPr>
      <a:lvl9pPr marL="4108450" indent="-252413" algn="l" defTabSz="1011238" rtl="0" fontAlgn="base">
        <a:spcBef>
          <a:spcPct val="20000"/>
        </a:spcBef>
        <a:spcAft>
          <a:spcPct val="0"/>
        </a:spcAft>
        <a:buFont typeface="Arial" charset="0"/>
        <a:buChar char="»"/>
        <a:defRPr sz="2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comments" Target="../comments/comment1.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tiff"/></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tiff"/></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6" name="Text Box 6"/>
          <p:cNvSpPr txBox="1">
            <a:spLocks noChangeArrowheads="1"/>
          </p:cNvSpPr>
          <p:nvPr/>
        </p:nvSpPr>
        <p:spPr bwMode="auto">
          <a:xfrm>
            <a:off x="-30163" y="5619750"/>
            <a:ext cx="10210801" cy="46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pPr algn="ctr">
              <a:spcBef>
                <a:spcPct val="50000"/>
              </a:spcBef>
            </a:pPr>
            <a:r>
              <a:rPr lang="en-US" altLang="x-none" dirty="0" smtClean="0">
                <a:solidFill>
                  <a:srgbClr val="DDFBFF"/>
                </a:solidFill>
                <a:latin typeface="Calibri" charset="0"/>
              </a:rPr>
              <a:t>CONSEILS AUX PARENTS, AUX ENSEIGNANTS ET AUX DIRIGEANTS D’ÉGLISE</a:t>
            </a:r>
            <a:endParaRPr lang="en-US" altLang="x-none" sz="3200" dirty="0">
              <a:solidFill>
                <a:srgbClr val="DDFBFF"/>
              </a:solidFill>
              <a:latin typeface="Calibri" charset="0"/>
            </a:endParaRPr>
          </a:p>
        </p:txBody>
      </p:sp>
      <p:sp>
        <p:nvSpPr>
          <p:cNvPr id="16387" name="Subtitle 2"/>
          <p:cNvSpPr txBox="1">
            <a:spLocks/>
          </p:cNvSpPr>
          <p:nvPr/>
        </p:nvSpPr>
        <p:spPr bwMode="auto">
          <a:xfrm>
            <a:off x="3170238" y="6538913"/>
            <a:ext cx="40655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charset="0"/>
                <a:ea typeface="MS PGothic" charset="-128"/>
                <a:cs typeface="ＭＳ Ｐゴシック" charset="-128"/>
              </a:defRPr>
            </a:lvl1pPr>
            <a:lvl2pPr marL="742950" indent="-285750">
              <a:spcBef>
                <a:spcPct val="20000"/>
              </a:spcBef>
              <a:buChar char="–"/>
              <a:defRPr sz="2200">
                <a:solidFill>
                  <a:schemeClr val="tx1"/>
                </a:solidFill>
                <a:latin typeface="Arial" charset="0"/>
                <a:ea typeface="MS PGothic" charset="-128"/>
              </a:defRPr>
            </a:lvl2pPr>
            <a:lvl3pPr marL="1143000" indent="-228600">
              <a:spcBef>
                <a:spcPct val="20000"/>
              </a:spcBef>
              <a:buChar char="•"/>
              <a:defRPr sz="2000">
                <a:solidFill>
                  <a:schemeClr val="tx1"/>
                </a:solidFill>
                <a:latin typeface="Arial" charset="0"/>
                <a:ea typeface="MS PGothic" charset="-128"/>
              </a:defRPr>
            </a:lvl3pPr>
            <a:lvl4pPr marL="1600200" indent="-228600">
              <a:spcBef>
                <a:spcPct val="20000"/>
              </a:spcBef>
              <a:buChar char="–"/>
              <a:defRPr>
                <a:solidFill>
                  <a:schemeClr val="tx1"/>
                </a:solidFill>
                <a:latin typeface="Arial" charset="0"/>
                <a:ea typeface="MS PGothic" charset="-128"/>
              </a:defRPr>
            </a:lvl4pPr>
            <a:lvl5pPr marL="2057400" indent="-228600">
              <a:spcBef>
                <a:spcPct val="20000"/>
              </a:spcBef>
              <a:buChar char="»"/>
              <a:defRPr>
                <a:solidFill>
                  <a:schemeClr val="tx1"/>
                </a:solidFill>
                <a:latin typeface="Arial" charset="0"/>
                <a:ea typeface="MS PGothic" charset="-128"/>
              </a:defRPr>
            </a:lvl5pPr>
            <a:lvl6pPr marL="2514600" indent="-228600" eaLnBrk="0" fontAlgn="base" hangingPunct="0">
              <a:spcBef>
                <a:spcPct val="20000"/>
              </a:spcBef>
              <a:spcAft>
                <a:spcPct val="0"/>
              </a:spcAft>
              <a:buChar char="»"/>
              <a:defRPr>
                <a:solidFill>
                  <a:schemeClr val="tx1"/>
                </a:solidFill>
                <a:latin typeface="Arial" charset="0"/>
                <a:ea typeface="MS PGothic" charset="-128"/>
              </a:defRPr>
            </a:lvl6pPr>
            <a:lvl7pPr marL="2971800" indent="-228600" eaLnBrk="0" fontAlgn="base" hangingPunct="0">
              <a:spcBef>
                <a:spcPct val="20000"/>
              </a:spcBef>
              <a:spcAft>
                <a:spcPct val="0"/>
              </a:spcAft>
              <a:buChar char="»"/>
              <a:defRPr>
                <a:solidFill>
                  <a:schemeClr val="tx1"/>
                </a:solidFill>
                <a:latin typeface="Arial" charset="0"/>
                <a:ea typeface="MS PGothic" charset="-128"/>
              </a:defRPr>
            </a:lvl7pPr>
            <a:lvl8pPr marL="3429000" indent="-228600" eaLnBrk="0" fontAlgn="base" hangingPunct="0">
              <a:spcBef>
                <a:spcPct val="20000"/>
              </a:spcBef>
              <a:spcAft>
                <a:spcPct val="0"/>
              </a:spcAft>
              <a:buChar char="»"/>
              <a:defRPr>
                <a:solidFill>
                  <a:schemeClr val="tx1"/>
                </a:solidFill>
                <a:latin typeface="Arial" charset="0"/>
                <a:ea typeface="MS PGothic" charset="-128"/>
              </a:defRPr>
            </a:lvl8pPr>
            <a:lvl9pPr marL="3886200" indent="-228600" eaLnBrk="0" fontAlgn="base" hangingPunct="0">
              <a:spcBef>
                <a:spcPct val="20000"/>
              </a:spcBef>
              <a:spcAft>
                <a:spcPct val="0"/>
              </a:spcAft>
              <a:buChar char="»"/>
              <a:defRPr>
                <a:solidFill>
                  <a:schemeClr val="tx1"/>
                </a:solidFill>
                <a:latin typeface="Arial" charset="0"/>
                <a:ea typeface="MS PGothic" charset="-128"/>
              </a:defRPr>
            </a:lvl9pPr>
          </a:lstStyle>
          <a:p>
            <a:pPr algn="ctr" eaLnBrk="1" hangingPunct="1">
              <a:spcBef>
                <a:spcPct val="0"/>
              </a:spcBef>
              <a:buFontTx/>
              <a:buNone/>
            </a:pPr>
            <a:r>
              <a:rPr lang="en-US" altLang="en-US" sz="1200" dirty="0" smtClean="0">
                <a:solidFill>
                  <a:schemeClr val="bg1"/>
                </a:solidFill>
                <a:latin typeface="Avenir Book" charset="0"/>
                <a:ea typeface="Avenir Book" charset="0"/>
                <a:cs typeface="Avenir Book" charset="0"/>
              </a:rPr>
              <a:t>DR LINDA </a:t>
            </a:r>
            <a:r>
              <a:rPr lang="en-US" altLang="en-US" sz="1200" dirty="0">
                <a:solidFill>
                  <a:schemeClr val="bg1"/>
                </a:solidFill>
                <a:latin typeface="Avenir Book" charset="0"/>
                <a:ea typeface="Avenir Book" charset="0"/>
                <a:cs typeface="Avenir Book" charset="0"/>
              </a:rPr>
              <a:t>MEI LIN </a:t>
            </a:r>
            <a:r>
              <a:rPr lang="en-US" altLang="en-US" sz="1200" dirty="0" smtClean="0">
                <a:solidFill>
                  <a:schemeClr val="bg1"/>
                </a:solidFill>
                <a:latin typeface="Avenir Book" charset="0"/>
                <a:ea typeface="Avenir Book" charset="0"/>
                <a:cs typeface="Avenir Book" charset="0"/>
              </a:rPr>
              <a:t>KOH</a:t>
            </a:r>
            <a:endParaRPr lang="en-US" altLang="en-US" sz="1200" dirty="0">
              <a:solidFill>
                <a:schemeClr val="bg1"/>
              </a:solidFill>
              <a:latin typeface="Avenir Book" charset="0"/>
              <a:ea typeface="Avenir Book" charset="0"/>
              <a:cs typeface="Avenir Book" charset="0"/>
            </a:endParaRPr>
          </a:p>
          <a:p>
            <a:pPr algn="ctr" eaLnBrk="1" hangingPunct="1">
              <a:spcBef>
                <a:spcPct val="0"/>
              </a:spcBef>
              <a:buFontTx/>
              <a:buNone/>
            </a:pPr>
            <a:r>
              <a:rPr lang="en-US" altLang="en-US" sz="1100" dirty="0" smtClean="0">
                <a:solidFill>
                  <a:schemeClr val="bg1"/>
                </a:solidFill>
                <a:latin typeface="Avenir Book" charset="0"/>
                <a:ea typeface="Avenir Book" charset="0"/>
                <a:cs typeface="Avenir Book" charset="0"/>
              </a:rPr>
              <a:t>CONFÉRENCE GÉNÉRALE, MINISTÈRE DES ENFANTS</a:t>
            </a:r>
            <a:endParaRPr lang="en-US" altLang="en-US" sz="1100" dirty="0">
              <a:solidFill>
                <a:schemeClr val="bg1"/>
              </a:solidFill>
              <a:latin typeface="Avenir Book" charset="0"/>
              <a:ea typeface="Avenir Book" charset="0"/>
              <a:cs typeface="Avenir Book" charset="0"/>
            </a:endParaRPr>
          </a:p>
        </p:txBody>
      </p:sp>
      <p:sp>
        <p:nvSpPr>
          <p:cNvPr id="2" name="Retângulo 1"/>
          <p:cNvSpPr/>
          <p:nvPr/>
        </p:nvSpPr>
        <p:spPr>
          <a:xfrm>
            <a:off x="1722438" y="4710113"/>
            <a:ext cx="6858000" cy="923330"/>
          </a:xfrm>
          <a:prstGeom prst="rect">
            <a:avLst/>
          </a:prstGeom>
        </p:spPr>
        <p:txBody>
          <a:bodyPr>
            <a:spAutoFit/>
          </a:bodyPr>
          <a:lstStyle/>
          <a:p>
            <a:pPr algn="ctr">
              <a:defRPr/>
            </a:pPr>
            <a:r>
              <a:rPr lang="en-US" sz="5400" b="1" spc="300" dirty="0" smtClean="0">
                <a:solidFill>
                  <a:schemeClr val="bg1"/>
                </a:solidFill>
                <a:latin typeface="Avenir Book" charset="0"/>
                <a:ea typeface="Avenir Book" charset="0"/>
                <a:cs typeface="Avenir Book" charset="0"/>
              </a:rPr>
              <a:t>L’INTIMIDATION</a:t>
            </a:r>
            <a:endParaRPr lang="en-US" sz="5400" b="1" spc="300" dirty="0">
              <a:solidFill>
                <a:schemeClr val="bg1"/>
              </a:solidFill>
              <a:latin typeface="Avenir Book" charset="0"/>
              <a:ea typeface="Avenir Book" charset="0"/>
              <a:cs typeface="Avenir Book" charset="0"/>
            </a:endParaRPr>
          </a:p>
        </p:txBody>
      </p:sp>
      <p:pic>
        <p:nvPicPr>
          <p:cNvPr id="1638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61513" y="7162800"/>
            <a:ext cx="39052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5938" y="7083425"/>
            <a:ext cx="16637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5594350" y="6843713"/>
            <a:ext cx="3976688" cy="517525"/>
          </a:xfrm>
          <a:prstGeom prst="rect">
            <a:avLst/>
          </a:prstGeom>
          <a:solidFill>
            <a:schemeClr val="accent3"/>
          </a:solidFill>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pt-BR" altLang="pt-BR" smtClean="0">
              <a:cs typeface="Arial" panose="020B0604020202020204" pitchFamily="34" charset="0"/>
            </a:endParaRPr>
          </a:p>
        </p:txBody>
      </p:sp>
      <p:sp>
        <p:nvSpPr>
          <p:cNvPr id="30723" name="Text Placeholder 3"/>
          <p:cNvSpPr txBox="1">
            <a:spLocks/>
          </p:cNvSpPr>
          <p:nvPr/>
        </p:nvSpPr>
        <p:spPr bwMode="auto">
          <a:xfrm>
            <a:off x="444500" y="3951288"/>
            <a:ext cx="3008313"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4413">
              <a:spcBef>
                <a:spcPct val="20000"/>
              </a:spcBef>
              <a:buChar char="•"/>
              <a:defRPr sz="2400">
                <a:solidFill>
                  <a:schemeClr val="tx1"/>
                </a:solidFill>
                <a:latin typeface="Arial" charset="0"/>
                <a:ea typeface="MS PGothic" charset="-128"/>
                <a:cs typeface="ＭＳ Ｐゴシック" charset="-128"/>
              </a:defRPr>
            </a:lvl1pPr>
            <a:lvl2pPr marL="823913" indent="-317500" defTabSz="1014413">
              <a:spcBef>
                <a:spcPct val="20000"/>
              </a:spcBef>
              <a:buChar char="–"/>
              <a:defRPr sz="2200">
                <a:solidFill>
                  <a:schemeClr val="tx1"/>
                </a:solidFill>
                <a:latin typeface="Arial" charset="0"/>
                <a:ea typeface="MS PGothic" charset="-128"/>
              </a:defRPr>
            </a:lvl2pPr>
            <a:lvl3pPr marL="1266825" indent="-252413" defTabSz="1014413">
              <a:spcBef>
                <a:spcPct val="20000"/>
              </a:spcBef>
              <a:buChar char="•"/>
              <a:defRPr sz="2000">
                <a:solidFill>
                  <a:schemeClr val="tx1"/>
                </a:solidFill>
                <a:latin typeface="Arial" charset="0"/>
                <a:ea typeface="MS PGothic" charset="-128"/>
              </a:defRPr>
            </a:lvl3pPr>
            <a:lvl4pPr marL="1773238" indent="-252413" defTabSz="1014413">
              <a:spcBef>
                <a:spcPct val="20000"/>
              </a:spcBef>
              <a:buChar char="–"/>
              <a:defRPr>
                <a:solidFill>
                  <a:schemeClr val="tx1"/>
                </a:solidFill>
                <a:latin typeface="Arial" charset="0"/>
                <a:ea typeface="MS PGothic" charset="-128"/>
              </a:defRPr>
            </a:lvl4pPr>
            <a:lvl5pPr marL="2281238" indent="-254000" defTabSz="1014413">
              <a:spcBef>
                <a:spcPct val="20000"/>
              </a:spcBef>
              <a:buChar char="»"/>
              <a:defRPr>
                <a:solidFill>
                  <a:schemeClr val="tx1"/>
                </a:solidFill>
                <a:latin typeface="Arial" charset="0"/>
                <a:ea typeface="MS PGothic" charset="-128"/>
              </a:defRPr>
            </a:lvl5pPr>
            <a:lvl6pPr marL="2738438" indent="-254000" defTabSz="1014413" eaLnBrk="0" fontAlgn="base" hangingPunct="0">
              <a:spcBef>
                <a:spcPct val="20000"/>
              </a:spcBef>
              <a:spcAft>
                <a:spcPct val="0"/>
              </a:spcAft>
              <a:buChar char="»"/>
              <a:defRPr>
                <a:solidFill>
                  <a:schemeClr val="tx1"/>
                </a:solidFill>
                <a:latin typeface="Arial" charset="0"/>
                <a:ea typeface="MS PGothic" charset="-128"/>
              </a:defRPr>
            </a:lvl6pPr>
            <a:lvl7pPr marL="3195638" indent="-254000" defTabSz="1014413" eaLnBrk="0" fontAlgn="base" hangingPunct="0">
              <a:spcBef>
                <a:spcPct val="20000"/>
              </a:spcBef>
              <a:spcAft>
                <a:spcPct val="0"/>
              </a:spcAft>
              <a:buChar char="»"/>
              <a:defRPr>
                <a:solidFill>
                  <a:schemeClr val="tx1"/>
                </a:solidFill>
                <a:latin typeface="Arial" charset="0"/>
                <a:ea typeface="MS PGothic" charset="-128"/>
              </a:defRPr>
            </a:lvl7pPr>
            <a:lvl8pPr marL="3652838" indent="-254000" defTabSz="1014413" eaLnBrk="0" fontAlgn="base" hangingPunct="0">
              <a:spcBef>
                <a:spcPct val="20000"/>
              </a:spcBef>
              <a:spcAft>
                <a:spcPct val="0"/>
              </a:spcAft>
              <a:buChar char="»"/>
              <a:defRPr>
                <a:solidFill>
                  <a:schemeClr val="tx1"/>
                </a:solidFill>
                <a:latin typeface="Arial" charset="0"/>
                <a:ea typeface="MS PGothic" charset="-128"/>
              </a:defRPr>
            </a:lvl8pPr>
            <a:lvl9pPr marL="4110038" indent="-254000" defTabSz="1014413" eaLnBrk="0" fontAlgn="base" hangingPunct="0">
              <a:spcBef>
                <a:spcPct val="20000"/>
              </a:spcBef>
              <a:spcAft>
                <a:spcPct val="0"/>
              </a:spcAft>
              <a:buChar char="»"/>
              <a:defRPr>
                <a:solidFill>
                  <a:schemeClr val="tx1"/>
                </a:solidFill>
                <a:latin typeface="Arial" charset="0"/>
                <a:ea typeface="MS PGothic" charset="-128"/>
              </a:defRPr>
            </a:lvl9pPr>
          </a:lstStyle>
          <a:p>
            <a:pPr>
              <a:buFontTx/>
              <a:buNone/>
            </a:pPr>
            <a:endParaRPr lang="pt-BR" altLang="pt-BR"/>
          </a:p>
        </p:txBody>
      </p:sp>
      <p:sp>
        <p:nvSpPr>
          <p:cNvPr id="10" name="Title 1"/>
          <p:cNvSpPr txBox="1">
            <a:spLocks/>
          </p:cNvSpPr>
          <p:nvPr/>
        </p:nvSpPr>
        <p:spPr bwMode="auto">
          <a:xfrm>
            <a:off x="1417638" y="3036888"/>
            <a:ext cx="5222875"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366" tIns="50683" rIns="101366" bIns="50683" anchor="ctr"/>
          <a:lstStyle>
            <a:lvl1pPr marL="457200" indent="-457200" defTabSz="1014413">
              <a:spcBef>
                <a:spcPct val="20000"/>
              </a:spcBef>
              <a:buChar char="•"/>
              <a:defRPr sz="2400">
                <a:solidFill>
                  <a:schemeClr val="tx1"/>
                </a:solidFill>
                <a:latin typeface="Arial" charset="0"/>
                <a:ea typeface="MS PGothic" charset="-128"/>
                <a:cs typeface="ＭＳ Ｐゴシック" charset="-128"/>
              </a:defRPr>
            </a:lvl1pPr>
            <a:lvl2pPr marL="742950" indent="-285750" defTabSz="1014413">
              <a:spcBef>
                <a:spcPct val="20000"/>
              </a:spcBef>
              <a:buChar char="–"/>
              <a:defRPr sz="2200">
                <a:solidFill>
                  <a:schemeClr val="tx1"/>
                </a:solidFill>
                <a:latin typeface="Arial" charset="0"/>
                <a:ea typeface="MS PGothic" charset="-128"/>
              </a:defRPr>
            </a:lvl2pPr>
            <a:lvl3pPr marL="1143000" indent="-228600" defTabSz="1014413">
              <a:spcBef>
                <a:spcPct val="20000"/>
              </a:spcBef>
              <a:buChar char="•"/>
              <a:defRPr sz="2000">
                <a:solidFill>
                  <a:schemeClr val="tx1"/>
                </a:solidFill>
                <a:latin typeface="Arial" charset="0"/>
                <a:ea typeface="MS PGothic" charset="-128"/>
              </a:defRPr>
            </a:lvl3pPr>
            <a:lvl4pPr marL="1600200" indent="-228600" defTabSz="1014413">
              <a:spcBef>
                <a:spcPct val="20000"/>
              </a:spcBef>
              <a:buChar char="–"/>
              <a:defRPr>
                <a:solidFill>
                  <a:schemeClr val="tx1"/>
                </a:solidFill>
                <a:latin typeface="Arial" charset="0"/>
                <a:ea typeface="MS PGothic" charset="-128"/>
              </a:defRPr>
            </a:lvl4pPr>
            <a:lvl5pPr marL="2057400" indent="-228600" defTabSz="1014413">
              <a:spcBef>
                <a:spcPct val="20000"/>
              </a:spcBef>
              <a:buChar char="»"/>
              <a:defRPr>
                <a:solidFill>
                  <a:schemeClr val="tx1"/>
                </a:solidFill>
                <a:latin typeface="Arial" charset="0"/>
                <a:ea typeface="MS PGothic" charset="-128"/>
              </a:defRPr>
            </a:lvl5pPr>
            <a:lvl6pPr marL="2514600" indent="-228600" defTabSz="1014413" eaLnBrk="0" fontAlgn="base" hangingPunct="0">
              <a:spcBef>
                <a:spcPct val="20000"/>
              </a:spcBef>
              <a:spcAft>
                <a:spcPct val="0"/>
              </a:spcAft>
              <a:buChar char="»"/>
              <a:defRPr>
                <a:solidFill>
                  <a:schemeClr val="tx1"/>
                </a:solidFill>
                <a:latin typeface="Arial" charset="0"/>
                <a:ea typeface="MS PGothic" charset="-128"/>
              </a:defRPr>
            </a:lvl6pPr>
            <a:lvl7pPr marL="2971800" indent="-228600" defTabSz="1014413" eaLnBrk="0" fontAlgn="base" hangingPunct="0">
              <a:spcBef>
                <a:spcPct val="20000"/>
              </a:spcBef>
              <a:spcAft>
                <a:spcPct val="0"/>
              </a:spcAft>
              <a:buChar char="»"/>
              <a:defRPr>
                <a:solidFill>
                  <a:schemeClr val="tx1"/>
                </a:solidFill>
                <a:latin typeface="Arial" charset="0"/>
                <a:ea typeface="MS PGothic" charset="-128"/>
              </a:defRPr>
            </a:lvl7pPr>
            <a:lvl8pPr marL="3429000" indent="-228600" defTabSz="1014413" eaLnBrk="0" fontAlgn="base" hangingPunct="0">
              <a:spcBef>
                <a:spcPct val="20000"/>
              </a:spcBef>
              <a:spcAft>
                <a:spcPct val="0"/>
              </a:spcAft>
              <a:buChar char="»"/>
              <a:defRPr>
                <a:solidFill>
                  <a:schemeClr val="tx1"/>
                </a:solidFill>
                <a:latin typeface="Arial" charset="0"/>
                <a:ea typeface="MS PGothic" charset="-128"/>
              </a:defRPr>
            </a:lvl8pPr>
            <a:lvl9pPr marL="3886200" indent="-228600" defTabSz="1014413" eaLnBrk="0" fontAlgn="base" hangingPunct="0">
              <a:spcBef>
                <a:spcPct val="20000"/>
              </a:spcBef>
              <a:spcAft>
                <a:spcPct val="0"/>
              </a:spcAft>
              <a:buChar char="»"/>
              <a:defRPr>
                <a:solidFill>
                  <a:schemeClr val="tx1"/>
                </a:solidFill>
                <a:latin typeface="Arial" charset="0"/>
                <a:ea typeface="MS PGothic" charset="-128"/>
              </a:defRPr>
            </a:lvl9pPr>
          </a:lstStyle>
          <a:p>
            <a:pPr>
              <a:spcBef>
                <a:spcPct val="0"/>
              </a:spcBef>
            </a:pPr>
            <a:r>
              <a:rPr lang="fr-CA" altLang="en-US" sz="3200" dirty="0" smtClean="0">
                <a:solidFill>
                  <a:srgbClr val="000000"/>
                </a:solidFill>
                <a:latin typeface="Calibri" charset="0"/>
              </a:rPr>
              <a:t>Pousser</a:t>
            </a:r>
          </a:p>
          <a:p>
            <a:pPr>
              <a:spcBef>
                <a:spcPct val="0"/>
              </a:spcBef>
            </a:pPr>
            <a:r>
              <a:rPr lang="fr-CA" altLang="en-US" sz="3200" dirty="0" smtClean="0">
                <a:solidFill>
                  <a:srgbClr val="000000"/>
                </a:solidFill>
                <a:latin typeface="Calibri" charset="0"/>
              </a:rPr>
              <a:t>Contraindre</a:t>
            </a:r>
          </a:p>
          <a:p>
            <a:pPr>
              <a:spcBef>
                <a:spcPct val="0"/>
              </a:spcBef>
            </a:pPr>
            <a:r>
              <a:rPr lang="fr-CA" altLang="en-US" sz="3200" dirty="0" smtClean="0">
                <a:solidFill>
                  <a:srgbClr val="000000"/>
                </a:solidFill>
                <a:latin typeface="Calibri" charset="0"/>
              </a:rPr>
              <a:t>Détruire ou voler des effets personnels</a:t>
            </a:r>
          </a:p>
          <a:p>
            <a:pPr>
              <a:spcBef>
                <a:spcPct val="0"/>
              </a:spcBef>
            </a:pPr>
            <a:r>
              <a:rPr lang="fr-CA" altLang="en-US" sz="3200" dirty="0" smtClean="0">
                <a:solidFill>
                  <a:srgbClr val="000000"/>
                </a:solidFill>
                <a:latin typeface="Calibri" charset="0"/>
              </a:rPr>
              <a:t>Toucher (attouchements sexuels non désirés)</a:t>
            </a:r>
            <a:endParaRPr lang="fr-CA" altLang="en-US" sz="4000" dirty="0">
              <a:solidFill>
                <a:srgbClr val="002760"/>
              </a:solidFill>
              <a:latin typeface="Calibri" charset="0"/>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33795" y="2499519"/>
            <a:ext cx="2897341" cy="43441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2"/>
          <p:cNvSpPr>
            <a:spLocks noGrp="1"/>
          </p:cNvSpPr>
          <p:nvPr>
            <p:ph type="title"/>
          </p:nvPr>
        </p:nvSpPr>
        <p:spPr>
          <a:xfrm>
            <a:off x="0" y="762000"/>
            <a:ext cx="10150475" cy="1222375"/>
          </a:xfrm>
        </p:spPr>
        <p:txBody>
          <a:bodyPr/>
          <a:lstStyle/>
          <a:p>
            <a:pPr algn="ctr">
              <a:defRPr/>
            </a:pPr>
            <a:r>
              <a:rPr lang="en-US" altLang="en-US" sz="4000" b="0" i="0" spc="300" dirty="0">
                <a:solidFill>
                  <a:schemeClr val="bg1"/>
                </a:solidFill>
                <a:effectLst/>
                <a:latin typeface="Avenir Next" charset="0"/>
                <a:ea typeface="Avenir Next" charset="0"/>
                <a:cs typeface="Avenir Next" charset="0"/>
              </a:rPr>
              <a:t>L’INTIMIDATION</a:t>
            </a:r>
            <a:r>
              <a:rPr lang="en-US" altLang="en-US" sz="4000" i="0" spc="300" dirty="0">
                <a:solidFill>
                  <a:srgbClr val="FFFF00"/>
                </a:solidFill>
                <a:effectLst/>
                <a:latin typeface="Avenir Next" charset="0"/>
                <a:ea typeface="Avenir Next" charset="0"/>
                <a:cs typeface="Avenir Next" charset="0"/>
              </a:rPr>
              <a:t> PHYSIQUE</a:t>
            </a:r>
            <a:endParaRPr lang="en-US" sz="4000" dirty="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5594350" y="6843713"/>
            <a:ext cx="3976688" cy="517525"/>
          </a:xfrm>
          <a:prstGeom prst="rect">
            <a:avLst/>
          </a:prstGeom>
          <a:solidFill>
            <a:schemeClr val="accent3"/>
          </a:solidFill>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pt-BR" altLang="pt-BR" smtClean="0">
              <a:cs typeface="Arial" panose="020B0604020202020204" pitchFamily="34" charset="0"/>
            </a:endParaRPr>
          </a:p>
        </p:txBody>
      </p:sp>
      <p:sp>
        <p:nvSpPr>
          <p:cNvPr id="7" name="Title 1"/>
          <p:cNvSpPr txBox="1">
            <a:spLocks/>
          </p:cNvSpPr>
          <p:nvPr/>
        </p:nvSpPr>
        <p:spPr bwMode="auto">
          <a:xfrm>
            <a:off x="960438" y="2717800"/>
            <a:ext cx="8077200" cy="412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366" tIns="50683" rIns="101366" bIns="50683" anchor="ctr"/>
          <a:lstStyle>
            <a:lvl1pPr marL="457200" indent="-457200" defTabSz="1014413">
              <a:spcBef>
                <a:spcPct val="20000"/>
              </a:spcBef>
              <a:buChar char="•"/>
              <a:defRPr sz="2400">
                <a:solidFill>
                  <a:schemeClr val="tx1"/>
                </a:solidFill>
                <a:latin typeface="Arial" charset="0"/>
                <a:ea typeface="MS PGothic" charset="-128"/>
                <a:cs typeface="ＭＳ Ｐゴシック" charset="-128"/>
              </a:defRPr>
            </a:lvl1pPr>
            <a:lvl2pPr marL="823913" indent="-317500" defTabSz="1014413">
              <a:spcBef>
                <a:spcPct val="20000"/>
              </a:spcBef>
              <a:buChar char="–"/>
              <a:defRPr sz="2200">
                <a:solidFill>
                  <a:schemeClr val="tx1"/>
                </a:solidFill>
                <a:latin typeface="Arial" charset="0"/>
                <a:ea typeface="MS PGothic" charset="-128"/>
              </a:defRPr>
            </a:lvl2pPr>
            <a:lvl3pPr marL="1266825" indent="-252413" defTabSz="1014413">
              <a:spcBef>
                <a:spcPct val="20000"/>
              </a:spcBef>
              <a:buChar char="•"/>
              <a:defRPr sz="2000">
                <a:solidFill>
                  <a:schemeClr val="tx1"/>
                </a:solidFill>
                <a:latin typeface="Arial" charset="0"/>
                <a:ea typeface="MS PGothic" charset="-128"/>
              </a:defRPr>
            </a:lvl3pPr>
            <a:lvl4pPr marL="1773238" indent="-252413" defTabSz="1014413">
              <a:spcBef>
                <a:spcPct val="20000"/>
              </a:spcBef>
              <a:buChar char="–"/>
              <a:defRPr>
                <a:solidFill>
                  <a:schemeClr val="tx1"/>
                </a:solidFill>
                <a:latin typeface="Arial" charset="0"/>
                <a:ea typeface="MS PGothic" charset="-128"/>
              </a:defRPr>
            </a:lvl4pPr>
            <a:lvl5pPr marL="2281238" indent="-254000" defTabSz="1014413">
              <a:spcBef>
                <a:spcPct val="20000"/>
              </a:spcBef>
              <a:buChar char="»"/>
              <a:defRPr>
                <a:solidFill>
                  <a:schemeClr val="tx1"/>
                </a:solidFill>
                <a:latin typeface="Arial" charset="0"/>
                <a:ea typeface="MS PGothic" charset="-128"/>
              </a:defRPr>
            </a:lvl5pPr>
            <a:lvl6pPr marL="2738438" indent="-254000" defTabSz="1014413" eaLnBrk="0" fontAlgn="base" hangingPunct="0">
              <a:spcBef>
                <a:spcPct val="20000"/>
              </a:spcBef>
              <a:spcAft>
                <a:spcPct val="0"/>
              </a:spcAft>
              <a:buChar char="»"/>
              <a:defRPr>
                <a:solidFill>
                  <a:schemeClr val="tx1"/>
                </a:solidFill>
                <a:latin typeface="Arial" charset="0"/>
                <a:ea typeface="MS PGothic" charset="-128"/>
              </a:defRPr>
            </a:lvl6pPr>
            <a:lvl7pPr marL="3195638" indent="-254000" defTabSz="1014413" eaLnBrk="0" fontAlgn="base" hangingPunct="0">
              <a:spcBef>
                <a:spcPct val="20000"/>
              </a:spcBef>
              <a:spcAft>
                <a:spcPct val="0"/>
              </a:spcAft>
              <a:buChar char="»"/>
              <a:defRPr>
                <a:solidFill>
                  <a:schemeClr val="tx1"/>
                </a:solidFill>
                <a:latin typeface="Arial" charset="0"/>
                <a:ea typeface="MS PGothic" charset="-128"/>
              </a:defRPr>
            </a:lvl7pPr>
            <a:lvl8pPr marL="3652838" indent="-254000" defTabSz="1014413" eaLnBrk="0" fontAlgn="base" hangingPunct="0">
              <a:spcBef>
                <a:spcPct val="20000"/>
              </a:spcBef>
              <a:spcAft>
                <a:spcPct val="0"/>
              </a:spcAft>
              <a:buChar char="»"/>
              <a:defRPr>
                <a:solidFill>
                  <a:schemeClr val="tx1"/>
                </a:solidFill>
                <a:latin typeface="Arial" charset="0"/>
                <a:ea typeface="MS PGothic" charset="-128"/>
              </a:defRPr>
            </a:lvl8pPr>
            <a:lvl9pPr marL="4110038" indent="-254000" defTabSz="1014413" eaLnBrk="0" fontAlgn="base" hangingPunct="0">
              <a:spcBef>
                <a:spcPct val="20000"/>
              </a:spcBef>
              <a:spcAft>
                <a:spcPct val="0"/>
              </a:spcAft>
              <a:buChar char="»"/>
              <a:defRPr>
                <a:solidFill>
                  <a:schemeClr val="tx1"/>
                </a:solidFill>
                <a:latin typeface="Arial" charset="0"/>
                <a:ea typeface="MS PGothic" charset="-128"/>
              </a:defRPr>
            </a:lvl9pPr>
          </a:lstStyle>
          <a:p>
            <a:pPr>
              <a:spcBef>
                <a:spcPts val="1200"/>
              </a:spcBef>
            </a:pPr>
            <a:r>
              <a:rPr lang="fr-CA" altLang="pt-BR" sz="3200" dirty="0" smtClean="0">
                <a:latin typeface="Calibri" charset="0"/>
              </a:rPr>
              <a:t>Se regrouper en bande</a:t>
            </a:r>
          </a:p>
          <a:p>
            <a:pPr>
              <a:spcBef>
                <a:spcPts val="1200"/>
              </a:spcBef>
            </a:pPr>
            <a:r>
              <a:rPr lang="fr-CA" altLang="pt-BR" sz="3200" dirty="0" smtClean="0">
                <a:latin typeface="Calibri" charset="0"/>
              </a:rPr>
              <a:t>Faire de quelqu’un le bouc émissaire ou l’accuser des conséquences de </a:t>
            </a:r>
            <a:r>
              <a:rPr lang="fr-CA" altLang="pt-BR" sz="3200" dirty="0" smtClean="0">
                <a:latin typeface="Calibri" charset="0"/>
              </a:rPr>
              <a:t>nos </a:t>
            </a:r>
            <a:r>
              <a:rPr lang="fr-CA" altLang="pt-BR" sz="3200" dirty="0" smtClean="0">
                <a:latin typeface="Calibri" charset="0"/>
              </a:rPr>
              <a:t>propres actions</a:t>
            </a:r>
          </a:p>
          <a:p>
            <a:pPr>
              <a:spcBef>
                <a:spcPts val="1200"/>
              </a:spcBef>
            </a:pPr>
            <a:r>
              <a:rPr lang="fr-CA" altLang="pt-BR" sz="3200" dirty="0" smtClean="0">
                <a:latin typeface="Calibri" charset="0"/>
              </a:rPr>
              <a:t>Exclure des personnes d’un groupe</a:t>
            </a:r>
          </a:p>
          <a:p>
            <a:pPr>
              <a:spcBef>
                <a:spcPts val="1200"/>
              </a:spcBef>
            </a:pPr>
            <a:r>
              <a:rPr lang="fr-CA" altLang="pt-BR" sz="3200" dirty="0" smtClean="0">
                <a:latin typeface="Calibri" charset="0"/>
              </a:rPr>
              <a:t>Humilier quelqu’un en public pour le rabaisser</a:t>
            </a:r>
            <a:endParaRPr lang="fr-CA" altLang="pt-BR" sz="3200" dirty="0">
              <a:solidFill>
                <a:srgbClr val="16165D"/>
              </a:solidFill>
              <a:latin typeface="Calibri" charset="0"/>
            </a:endParaRPr>
          </a:p>
        </p:txBody>
      </p:sp>
      <p:sp>
        <p:nvSpPr>
          <p:cNvPr id="6" name="Title 1"/>
          <p:cNvSpPr txBox="1">
            <a:spLocks noGrp="1"/>
          </p:cNvSpPr>
          <p:nvPr>
            <p:ph type="title"/>
          </p:nvPr>
        </p:nvSpPr>
        <p:spPr>
          <a:xfrm>
            <a:off x="-12700" y="823913"/>
            <a:ext cx="10150475" cy="1216025"/>
          </a:xfrm>
        </p:spPr>
        <p:txBody>
          <a:bodyPr/>
          <a:lstStyle/>
          <a:p>
            <a:pPr algn="ctr">
              <a:defRPr/>
            </a:pPr>
            <a:r>
              <a:rPr lang="en-US" altLang="en-US" sz="4000" b="0" i="0" spc="300" dirty="0" smtClean="0">
                <a:solidFill>
                  <a:schemeClr val="bg1"/>
                </a:solidFill>
                <a:effectLst/>
                <a:latin typeface="Avenir Book" charset="0"/>
                <a:ea typeface="Avenir Book" charset="0"/>
                <a:cs typeface="Avenir Book" charset="0"/>
              </a:rPr>
              <a:t>L’INTIMIDATION </a:t>
            </a:r>
            <a:r>
              <a:rPr lang="en-US" altLang="en-US" sz="4000" i="0" spc="300" dirty="0" smtClean="0">
                <a:solidFill>
                  <a:srgbClr val="FFFF00"/>
                </a:solidFill>
                <a:effectLst/>
                <a:latin typeface="Avenir Next" charset="0"/>
                <a:ea typeface="Avenir Next" charset="0"/>
                <a:cs typeface="Avenir Next" charset="0"/>
              </a:rPr>
              <a:t>SOCIALE</a:t>
            </a:r>
            <a:endParaRPr lang="en-US" sz="4000"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nodeType="after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1000"/>
                                        <p:tgtEl>
                                          <p:spTgt spid="7">
                                            <p:txEl>
                                              <p:pRg st="1" end="1"/>
                                            </p:txEl>
                                          </p:spTgt>
                                        </p:tgtEl>
                                      </p:cBhvr>
                                    </p:animEffect>
                                    <p:anim calcmode="lin" valueType="num">
                                      <p:cBhvr>
                                        <p:cTn id="1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7" presetClass="entr" presetSubtype="0" fill="hold"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anim calcmode="lin" valueType="num">
                                      <p:cBhvr>
                                        <p:cTn id="2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7" presetClass="entr" presetSubtype="0" fill="hold" nodeType="after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fade">
                                      <p:cBhvr>
                                        <p:cTn id="25" dur="1000"/>
                                        <p:tgtEl>
                                          <p:spTgt spid="7">
                                            <p:txEl>
                                              <p:pRg st="3" end="3"/>
                                            </p:txEl>
                                          </p:spTgt>
                                        </p:tgtEl>
                                      </p:cBhvr>
                                    </p:animEffect>
                                    <p:anim calcmode="lin" valueType="num">
                                      <p:cBhvr>
                                        <p:cTn id="26"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594350" y="6843713"/>
            <a:ext cx="3976688" cy="517525"/>
          </a:xfrm>
          <a:prstGeom prst="rect">
            <a:avLst/>
          </a:prstGeom>
          <a:solidFill>
            <a:schemeClr val="accent3"/>
          </a:solidFill>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pt-BR" altLang="pt-BR" smtClean="0">
              <a:cs typeface="Arial" panose="020B0604020202020204" pitchFamily="34" charset="0"/>
            </a:endParaRPr>
          </a:p>
        </p:txBody>
      </p:sp>
      <p:sp>
        <p:nvSpPr>
          <p:cNvPr id="3" name="Title 1"/>
          <p:cNvSpPr txBox="1">
            <a:spLocks/>
          </p:cNvSpPr>
          <p:nvPr/>
        </p:nvSpPr>
        <p:spPr bwMode="auto">
          <a:xfrm>
            <a:off x="731838" y="1966913"/>
            <a:ext cx="8686800" cy="4862512"/>
          </a:xfrm>
          <a:prstGeom prst="rect">
            <a:avLst/>
          </a:prstGeom>
          <a:noFill/>
          <a:ln w="9525">
            <a:noFill/>
            <a:miter lim="800000"/>
            <a:headEnd/>
            <a:tailEnd/>
          </a:ln>
          <a:effectLst/>
        </p:spPr>
        <p:txBody>
          <a:bodyPr lIns="101366" tIns="50683" rIns="101366" bIns="50683" anchor="ctr"/>
          <a:lstStyle>
            <a:lvl1pPr defTabSz="1014413">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defTabSz="1014413">
              <a:spcBef>
                <a:spcPct val="20000"/>
              </a:spcBef>
              <a:buChar char="–"/>
              <a:defRPr sz="2200">
                <a:solidFill>
                  <a:schemeClr val="tx1"/>
                </a:solidFill>
                <a:latin typeface="Arial" panose="020B0604020202020204" pitchFamily="34" charset="0"/>
                <a:ea typeface="MS PGothic" panose="020B0600070205080204" pitchFamily="34" charset="-128"/>
              </a:defRPr>
            </a:lvl2pPr>
            <a:lvl3pPr marL="1143000" indent="-228600" defTabSz="1014413">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defTabSz="1014413">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defTabSz="1014413">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defTabSz="101441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defTabSz="101441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defTabSz="101441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defTabSz="101441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a:spcBef>
                <a:spcPts val="1200"/>
              </a:spcBef>
              <a:buFontTx/>
              <a:buNone/>
              <a:defRPr/>
            </a:pPr>
            <a:r>
              <a:rPr lang="fr-CA" altLang="en-US" sz="3200" dirty="0" smtClean="0">
                <a:solidFill>
                  <a:schemeClr val="accent6">
                    <a:lumMod val="50000"/>
                  </a:schemeClr>
                </a:solidFill>
                <a:latin typeface="Calibri" charset="0"/>
                <a:ea typeface="Calibri" charset="0"/>
                <a:cs typeface="Calibri" charset="0"/>
              </a:rPr>
              <a:t>L’utilisation de l’internet, d’un téléphone, d’un ordinateur, de </a:t>
            </a:r>
            <a:r>
              <a:rPr lang="fr-CA" altLang="en-US" sz="3200" dirty="0" err="1" smtClean="0">
                <a:solidFill>
                  <a:schemeClr val="accent6">
                    <a:lumMod val="50000"/>
                  </a:schemeClr>
                </a:solidFill>
                <a:latin typeface="Calibri" charset="0"/>
                <a:ea typeface="Calibri" charset="0"/>
                <a:cs typeface="Calibri" charset="0"/>
              </a:rPr>
              <a:t>textos</a:t>
            </a:r>
            <a:r>
              <a:rPr lang="fr-CA" altLang="en-US" sz="3200" dirty="0" smtClean="0">
                <a:solidFill>
                  <a:schemeClr val="accent6">
                    <a:lumMod val="50000"/>
                  </a:schemeClr>
                </a:solidFill>
                <a:latin typeface="Calibri" charset="0"/>
                <a:ea typeface="Calibri" charset="0"/>
                <a:cs typeface="Calibri" charset="0"/>
              </a:rPr>
              <a:t> (SMS) ou des réseaux sociaux pour </a:t>
            </a:r>
            <a:r>
              <a:rPr lang="fr-CA" altLang="en-US" sz="3200" dirty="0" smtClean="0">
                <a:latin typeface="Calibri" charset="0"/>
                <a:ea typeface="Calibri" charset="0"/>
                <a:cs typeface="Calibri" charset="0"/>
              </a:rPr>
              <a:t>:</a:t>
            </a:r>
          </a:p>
          <a:p>
            <a:pPr marL="457200" indent="-457200">
              <a:spcBef>
                <a:spcPts val="1200"/>
              </a:spcBef>
              <a:defRPr/>
            </a:pPr>
            <a:r>
              <a:rPr lang="fr-CA" altLang="en-US" sz="3200" dirty="0" smtClean="0">
                <a:latin typeface="Calibri" charset="0"/>
                <a:ea typeface="Calibri" charset="0"/>
                <a:cs typeface="Calibri" charset="0"/>
              </a:rPr>
              <a:t>Intimider</a:t>
            </a:r>
          </a:p>
          <a:p>
            <a:pPr marL="457200" indent="-457200">
              <a:spcBef>
                <a:spcPts val="1200"/>
              </a:spcBef>
              <a:defRPr/>
            </a:pPr>
            <a:r>
              <a:rPr lang="fr-CA" altLang="en-US" sz="3200" dirty="0" smtClean="0">
                <a:latin typeface="Calibri" charset="0"/>
                <a:ea typeface="Calibri" charset="0"/>
                <a:cs typeface="Calibri" charset="0"/>
              </a:rPr>
              <a:t>Rabaisser</a:t>
            </a:r>
          </a:p>
          <a:p>
            <a:pPr marL="457200" indent="-457200">
              <a:spcBef>
                <a:spcPts val="1200"/>
              </a:spcBef>
              <a:defRPr/>
            </a:pPr>
            <a:r>
              <a:rPr lang="fr-CA" altLang="en-US" sz="3200" dirty="0" smtClean="0">
                <a:latin typeface="Calibri" charset="0"/>
                <a:ea typeface="Calibri" charset="0"/>
                <a:cs typeface="Calibri" charset="0"/>
              </a:rPr>
              <a:t>Répandre des rumeurs</a:t>
            </a:r>
          </a:p>
          <a:p>
            <a:pPr marL="457200" indent="-457200">
              <a:spcBef>
                <a:spcPts val="1200"/>
              </a:spcBef>
              <a:defRPr/>
            </a:pPr>
            <a:r>
              <a:rPr lang="fr-CA" altLang="en-US" sz="3200" dirty="0" smtClean="0">
                <a:latin typeface="Calibri" charset="0"/>
                <a:ea typeface="Calibri" charset="0"/>
                <a:cs typeface="Calibri" charset="0"/>
              </a:rPr>
              <a:t>Se moquer de quelqu’un</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75437" y="3763962"/>
            <a:ext cx="3128257" cy="33703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itle 1"/>
          <p:cNvSpPr txBox="1">
            <a:spLocks noGrp="1"/>
          </p:cNvSpPr>
          <p:nvPr>
            <p:ph type="title"/>
          </p:nvPr>
        </p:nvSpPr>
        <p:spPr>
          <a:xfrm>
            <a:off x="0" y="825500"/>
            <a:ext cx="10150475" cy="914400"/>
          </a:xfrm>
        </p:spPr>
        <p:txBody>
          <a:bodyPr/>
          <a:lstStyle/>
          <a:p>
            <a:pPr algn="ctr">
              <a:defRPr/>
            </a:pPr>
            <a:r>
              <a:rPr lang="en-US" altLang="en-US" sz="4000" b="0" i="0" spc="300" dirty="0" smtClean="0">
                <a:solidFill>
                  <a:schemeClr val="bg1"/>
                </a:solidFill>
                <a:effectLst/>
                <a:latin typeface="Avenir Book" charset="0"/>
                <a:ea typeface="Avenir Book" charset="0"/>
                <a:cs typeface="Avenir Book" charset="0"/>
              </a:rPr>
              <a:t>LA </a:t>
            </a:r>
            <a:r>
              <a:rPr lang="en-US" altLang="en-US" sz="4000" i="0" spc="300" dirty="0" smtClean="0">
                <a:solidFill>
                  <a:srgbClr val="FFFF00"/>
                </a:solidFill>
                <a:effectLst/>
                <a:latin typeface="Avenir Book" charset="0"/>
                <a:ea typeface="Avenir Book" charset="0"/>
                <a:cs typeface="Avenir Book" charset="0"/>
              </a:rPr>
              <a:t>CYBER</a:t>
            </a:r>
            <a:r>
              <a:rPr lang="en-US" altLang="en-US" sz="4000" b="0" i="0" spc="300" dirty="0" smtClean="0">
                <a:solidFill>
                  <a:schemeClr val="bg1"/>
                </a:solidFill>
                <a:effectLst/>
                <a:latin typeface="Avenir Book" charset="0"/>
                <a:ea typeface="Avenir Book" charset="0"/>
                <a:cs typeface="Avenir Book" charset="0"/>
              </a:rPr>
              <a:t>INTIMIDATION</a:t>
            </a:r>
            <a:endParaRPr lang="en-US" sz="4000" dirty="0"/>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1127919"/>
            <a:ext cx="10150475" cy="1285875"/>
          </a:xfrm>
        </p:spPr>
        <p:txBody>
          <a:bodyPr/>
          <a:lstStyle/>
          <a:p>
            <a:pPr algn="ctr">
              <a:defRPr/>
            </a:pPr>
            <a:r>
              <a:rPr lang="en-US" altLang="en-US" sz="4000" i="0" spc="300" dirty="0" smtClean="0">
                <a:solidFill>
                  <a:schemeClr val="bg1"/>
                </a:solidFill>
                <a:effectLst/>
                <a:latin typeface="Avenir Next" charset="0"/>
                <a:ea typeface="Avenir Next" charset="0"/>
                <a:cs typeface="Avenir Next" charset="0"/>
              </a:rPr>
              <a:t>L’INTIMIDATION </a:t>
            </a:r>
            <a:r>
              <a:rPr lang="en-US" altLang="en-US" sz="4000" b="0" i="0" spc="300" dirty="0" smtClean="0">
                <a:solidFill>
                  <a:schemeClr val="bg1"/>
                </a:solidFill>
                <a:effectLst/>
                <a:latin typeface="Avenir Next" charset="0"/>
                <a:ea typeface="Avenir Next" charset="0"/>
                <a:cs typeface="Avenir Next" charset="0"/>
              </a:rPr>
              <a:t>EST-ELLE </a:t>
            </a:r>
            <a:r>
              <a:rPr lang="en-US" altLang="en-US" sz="4000" b="0" i="0" spc="300" dirty="0" smtClean="0">
                <a:solidFill>
                  <a:schemeClr val="bg1"/>
                </a:solidFill>
                <a:effectLst/>
                <a:latin typeface="Avenir Book" charset="0"/>
                <a:ea typeface="Avenir Book" charset="0"/>
                <a:cs typeface="Avenir Book" charset="0"/>
              </a:rPr>
              <a:t>VRAIMENT UN </a:t>
            </a:r>
            <a:r>
              <a:rPr lang="en-US" altLang="en-US" sz="4000" i="0" spc="300" dirty="0" smtClean="0">
                <a:solidFill>
                  <a:schemeClr val="bg1"/>
                </a:solidFill>
                <a:effectLst/>
                <a:latin typeface="Avenir Next" charset="0"/>
                <a:ea typeface="Avenir Next" charset="0"/>
                <a:cs typeface="Avenir Next" charset="0"/>
              </a:rPr>
              <a:t>PROBLÈME?</a:t>
            </a:r>
            <a:r>
              <a:rPr lang="en-US" altLang="en-US" i="0" spc="300" dirty="0">
                <a:solidFill>
                  <a:schemeClr val="bg1"/>
                </a:solidFill>
                <a:effectLst/>
                <a:latin typeface="Avenir Next" charset="0"/>
                <a:ea typeface="Avenir Next" charset="0"/>
                <a:cs typeface="Avenir Next" charset="0"/>
              </a:rPr>
              <a:t/>
            </a:r>
            <a:br>
              <a:rPr lang="en-US" altLang="en-US" i="0" spc="300" dirty="0">
                <a:solidFill>
                  <a:schemeClr val="bg1"/>
                </a:solidFill>
                <a:effectLst/>
                <a:latin typeface="Avenir Next" charset="0"/>
                <a:ea typeface="Avenir Next" charset="0"/>
                <a:cs typeface="Avenir Next" charset="0"/>
              </a:rPr>
            </a:br>
            <a:endParaRPr lang="en-US" dirty="0"/>
          </a:p>
        </p:txBody>
      </p:sp>
      <p:sp>
        <p:nvSpPr>
          <p:cNvPr id="35843" name="Content Placeholder 4"/>
          <p:cNvSpPr>
            <a:spLocks noGrp="1"/>
          </p:cNvSpPr>
          <p:nvPr>
            <p:ph idx="1"/>
          </p:nvPr>
        </p:nvSpPr>
        <p:spPr>
          <a:xfrm>
            <a:off x="655638" y="3795713"/>
            <a:ext cx="5257800" cy="3532187"/>
          </a:xfrm>
        </p:spPr>
        <p:txBody>
          <a:bodyPr/>
          <a:lstStyle/>
          <a:p>
            <a:r>
              <a:rPr lang="fr-CA" altLang="x-none" dirty="0" smtClean="0">
                <a:ea typeface="MS PGothic" charset="-128"/>
                <a:cs typeface="ＭＳ Ｐゴシック" charset="-128"/>
              </a:rPr>
              <a:t>Comment connaître l’ampleur des effets négatifs de l’intimidation?</a:t>
            </a:r>
          </a:p>
          <a:p>
            <a:r>
              <a:rPr lang="fr-CA" altLang="x-none" dirty="0" smtClean="0">
                <a:ea typeface="MS PGothic" charset="-128"/>
                <a:cs typeface="ＭＳ Ｐゴシック" charset="-128"/>
              </a:rPr>
              <a:t>Quelles sont les conséquences négatives de ce comportement?</a:t>
            </a:r>
            <a:endParaRPr lang="fr-CA" altLang="x-none" dirty="0">
              <a:ea typeface="MS PGothic" charset="-128"/>
              <a:cs typeface="ＭＳ Ｐゴシック" charset="-128"/>
            </a:endParaRPr>
          </a:p>
        </p:txBody>
      </p:sp>
      <p:sp>
        <p:nvSpPr>
          <p:cNvPr id="8" name="TextBox 7"/>
          <p:cNvSpPr txBox="1"/>
          <p:nvPr/>
        </p:nvSpPr>
        <p:spPr>
          <a:xfrm>
            <a:off x="6370637" y="3795713"/>
            <a:ext cx="3505199" cy="3046988"/>
          </a:xfrm>
          <a:prstGeom prst="rect">
            <a:avLst/>
          </a:prstGeom>
          <a:noFill/>
        </p:spPr>
        <p:txBody>
          <a:bodyPr wrap="square">
            <a:spAutoFit/>
          </a:bodyPr>
          <a:lstStyle/>
          <a:p>
            <a:pPr>
              <a:defRPr/>
            </a:pPr>
            <a:r>
              <a:rPr lang="fr-CA" sz="3200" b="1" i="1" dirty="0" smtClean="0">
                <a:solidFill>
                  <a:srgbClr val="FF0066"/>
                </a:solidFill>
                <a:latin typeface="Avenir Book" charset="0"/>
                <a:ea typeface="Avenir Book" charset="0"/>
                <a:cs typeface="Avenir Book" charset="0"/>
              </a:rPr>
              <a:t>Les </a:t>
            </a:r>
            <a:r>
              <a:rPr lang="fr-CA" sz="3200" b="1" i="1" dirty="0" smtClean="0">
                <a:solidFill>
                  <a:schemeClr val="accent1">
                    <a:lumMod val="50000"/>
                  </a:schemeClr>
                </a:solidFill>
                <a:latin typeface="Avenir Heavy Oblique" charset="0"/>
                <a:ea typeface="Avenir Heavy Oblique" charset="0"/>
                <a:cs typeface="Avenir Heavy Oblique" charset="0"/>
              </a:rPr>
              <a:t>STATISTIQUES</a:t>
            </a:r>
            <a:r>
              <a:rPr lang="fr-CA" sz="3200" b="1" i="1" dirty="0" smtClean="0">
                <a:solidFill>
                  <a:srgbClr val="FF0066"/>
                </a:solidFill>
                <a:latin typeface="Avenir Book" charset="0"/>
                <a:ea typeface="Avenir Book" charset="0"/>
                <a:cs typeface="Avenir Book" charset="0"/>
              </a:rPr>
              <a:t> </a:t>
            </a:r>
            <a:r>
              <a:rPr lang="fr-CA" sz="3200" b="1" i="1" dirty="0" smtClean="0">
                <a:solidFill>
                  <a:schemeClr val="accent1">
                    <a:lumMod val="50000"/>
                  </a:schemeClr>
                </a:solidFill>
                <a:latin typeface="Avenir Book" charset="0"/>
                <a:ea typeface="Avenir Book" charset="0"/>
                <a:cs typeface="Avenir Book" charset="0"/>
              </a:rPr>
              <a:t>ouvriront nos yeux </a:t>
            </a:r>
            <a:r>
              <a:rPr lang="fr-CA" sz="3200" b="1" i="1" dirty="0" smtClean="0">
                <a:solidFill>
                  <a:srgbClr val="FF0066"/>
                </a:solidFill>
                <a:latin typeface="Avenir Book" charset="0"/>
                <a:ea typeface="Avenir Book" charset="0"/>
                <a:cs typeface="Avenir Book" charset="0"/>
              </a:rPr>
              <a:t>sur l’ampleur réelle du problème.</a:t>
            </a:r>
            <a:endParaRPr lang="fr-CA" sz="3200" b="1" i="1" dirty="0">
              <a:solidFill>
                <a:srgbClr val="FF0066"/>
              </a:solidFill>
              <a:latin typeface="Avenir Book" charset="0"/>
              <a:ea typeface="Avenir Book" charset="0"/>
              <a:cs typeface="Avenir Book" charset="0"/>
            </a:endParaRPr>
          </a:p>
        </p:txBody>
      </p:sp>
    </p:spTree>
  </p:cSld>
  <p:clrMapOvr>
    <a:masterClrMapping/>
  </p:clrMapOvr>
  <p:transition>
    <p:randomBa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5594350" y="6843713"/>
            <a:ext cx="3976688" cy="517525"/>
          </a:xfrm>
          <a:prstGeom prst="rect">
            <a:avLst/>
          </a:prstGeom>
          <a:solidFill>
            <a:schemeClr val="accent3"/>
          </a:solidFill>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pt-BR" altLang="pt-BR" smtClean="0">
              <a:cs typeface="Arial" panose="020B0604020202020204" pitchFamily="34" charset="0"/>
            </a:endParaRPr>
          </a:p>
        </p:txBody>
      </p:sp>
      <p:graphicFrame>
        <p:nvGraphicFramePr>
          <p:cNvPr id="5" name="Content Placeholder 4"/>
          <p:cNvGraphicFramePr>
            <a:graphicFrameLocks noGrp="1"/>
          </p:cNvGraphicFramePr>
          <p:nvPr>
            <p:extLst>
              <p:ext uri="{D42A27DB-BD31-4B8C-83A1-F6EECF244321}">
                <p14:modId xmlns:p14="http://schemas.microsoft.com/office/powerpoint/2010/main" val="4166258682"/>
              </p:ext>
            </p:extLst>
          </p:nvPr>
        </p:nvGraphicFramePr>
        <p:xfrm>
          <a:off x="4389438" y="1454150"/>
          <a:ext cx="5075237" cy="5878197"/>
        </p:xfrm>
        <a:graphic>
          <a:graphicData uri="http://schemas.openxmlformats.org/drawingml/2006/table">
            <a:tbl>
              <a:tblPr/>
              <a:tblGrid>
                <a:gridCol w="4241800"/>
                <a:gridCol w="833437"/>
              </a:tblGrid>
              <a:tr h="40005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50" b="1" i="0" u="none" strike="noStrike" cap="none" normalizeH="0" baseline="0" dirty="0" smtClean="0">
                          <a:ln>
                            <a:noFill/>
                          </a:ln>
                          <a:solidFill>
                            <a:schemeClr val="bg1"/>
                          </a:solidFill>
                          <a:effectLst/>
                          <a:latin typeface="Arial" charset="0"/>
                          <a:ea typeface="MS PGothic" charset="-128"/>
                        </a:rPr>
                        <a:t>SONDAGE ANNUEL SUR L’INTIMIDATION DE 2014</a:t>
                      </a:r>
                      <a:endParaRPr kumimoji="0" lang="en-US" altLang="en-US" sz="1350" b="1" i="0" u="none" strike="noStrike" cap="none" normalizeH="0" baseline="0" dirty="0">
                        <a:ln>
                          <a:noFill/>
                        </a:ln>
                        <a:solidFill>
                          <a:schemeClr val="bg1"/>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2D2DB9"/>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bg1"/>
                          </a:solidFill>
                          <a:effectLst/>
                          <a:latin typeface="Arial" charset="0"/>
                          <a:ea typeface="MS PGothic" charset="-128"/>
                        </a:rPr>
                        <a:t>R.-U.</a:t>
                      </a:r>
                      <a:endParaRPr kumimoji="0" lang="en-US" altLang="en-US" sz="1400" b="1" i="0" u="none" strike="noStrike" cap="none" normalizeH="0" baseline="0" dirty="0">
                        <a:ln>
                          <a:noFill/>
                        </a:ln>
                        <a:solidFill>
                          <a:schemeClr val="bg1"/>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2D2DB9"/>
                    </a:solidFill>
                  </a:tcPr>
                </a:tc>
              </a:tr>
              <a:tr h="40005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Victimes d’intimidation avant d’avoir 18 ans</a:t>
                      </a:r>
                      <a:endParaRPr kumimoji="0" lang="fr-CA" altLang="en-US" sz="1400" b="1" i="0" u="none" strike="noStrike" cap="none" normalizeH="0" baseline="0" noProof="0" dirty="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charset="0"/>
                          <a:ea typeface="MS PGothic" charset="-128"/>
                        </a:rPr>
                        <a:t>45 %</a:t>
                      </a:r>
                      <a:endParaRPr kumimoji="0" lang="en-US" altLang="en-US" sz="1400" b="1" i="0" u="none" strike="noStrike" cap="none" normalizeH="0" baseline="0" dirty="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0005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Victimes d’intimidation sur une base quotidienne</a:t>
                      </a:r>
                      <a:endParaRPr kumimoji="0" lang="fr-CA" altLang="en-US" sz="1400" b="1" i="0" u="none" strike="noStrike" cap="none" normalizeH="0" baseline="0" noProof="0" dirty="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charset="0"/>
                          <a:ea typeface="MS PGothic" charset="-128"/>
                        </a:rPr>
                        <a:t>26 %</a:t>
                      </a:r>
                      <a:endParaRPr kumimoji="0" lang="en-US" altLang="en-US" sz="1400" b="1" i="0" u="none" strike="noStrike" cap="none" normalizeH="0" baseline="0" dirty="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49263">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Intimidés par rapport à leur apparence physique, leur taille, la forme de leur corps et leur poids</a:t>
                      </a:r>
                      <a:endParaRPr kumimoji="0" lang="fr-CA" altLang="en-US" sz="1400" b="1" i="0" u="none" strike="noStrike" cap="none" normalizeH="0" baseline="0" noProof="0" dirty="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charset="0"/>
                          <a:ea typeface="MS PGothic" charset="-128"/>
                        </a:rPr>
                        <a:t>36 %</a:t>
                      </a:r>
                      <a:endParaRPr kumimoji="0" lang="en-US" altLang="en-US" sz="1400" b="1" i="0" u="none" strike="noStrike" cap="none" normalizeH="0" baseline="0" dirty="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0005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Jamais parlé de leur expérience d’intimidation</a:t>
                      </a:r>
                      <a:endParaRPr kumimoji="0" lang="fr-CA" altLang="en-US" sz="1400" b="1" i="0" u="none" strike="noStrike" cap="none" normalizeH="0" baseline="0" noProof="0" dirty="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charset="0"/>
                          <a:ea typeface="MS PGothic" charset="-128"/>
                        </a:rPr>
                        <a:t>39 %</a:t>
                      </a:r>
                      <a:endParaRPr kumimoji="0" lang="en-US" altLang="en-US" sz="1400" b="1" i="0" u="none" strike="noStrike" cap="none" normalizeH="0" baseline="0" dirty="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49263">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smtClean="0">
                          <a:ln>
                            <a:noFill/>
                          </a:ln>
                          <a:solidFill>
                            <a:schemeClr val="tx1"/>
                          </a:solidFill>
                          <a:effectLst/>
                          <a:latin typeface="Arial" charset="0"/>
                          <a:ea typeface="MS PGothic" charset="-128"/>
                        </a:rPr>
                        <a:t>Insatisfaits du soutien des enseignants en cas d’intimidation</a:t>
                      </a:r>
                      <a:endParaRPr kumimoji="0" lang="fr-CA" altLang="en-US" sz="1400" b="1" i="0" u="none" strike="noStrike" cap="none" normalizeH="0" baseline="0" noProof="0" dirty="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charset="0"/>
                          <a:ea typeface="MS PGothic" charset="-128"/>
                        </a:rPr>
                        <a:t>51 %</a:t>
                      </a:r>
                      <a:endParaRPr kumimoji="0" lang="en-US" altLang="en-US" sz="1400" b="1" i="0" u="none" strike="noStrike" cap="none" normalizeH="0" baseline="0" dirty="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59213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Intimidés à cause de préjugés sur la race, la religion, les handicaps ou la culture</a:t>
                      </a:r>
                      <a:endParaRPr kumimoji="0" lang="fr-CA" altLang="en-US" sz="1400" b="1" i="0" u="none" strike="noStrike" cap="none" normalizeH="0" baseline="0" noProof="0" dirty="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charset="0"/>
                          <a:ea typeface="MS PGothic" charset="-128"/>
                        </a:rPr>
                        <a:t>34 %</a:t>
                      </a:r>
                      <a:endParaRPr kumimoji="0" lang="en-US" altLang="en-US" sz="1400" b="1" i="0" u="none" strike="noStrike" cap="none" normalizeH="0" baseline="0" dirty="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49263">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Extrêmement exclus socialement parmi ceux dont </a:t>
                      </a:r>
                      <a:r>
                        <a:rPr kumimoji="0" lang="fr-CA" altLang="en-US" sz="1400" b="0" i="0" u="none" strike="noStrike" cap="none" normalizeH="0" baseline="0" noProof="0" dirty="0" smtClean="0">
                          <a:ln>
                            <a:noFill/>
                          </a:ln>
                          <a:solidFill>
                            <a:schemeClr val="tx1"/>
                          </a:solidFill>
                          <a:effectLst/>
                          <a:latin typeface="Arial" charset="0"/>
                          <a:ea typeface="MS PGothic" charset="-128"/>
                        </a:rPr>
                        <a:t>le </a:t>
                      </a:r>
                      <a:r>
                        <a:rPr kumimoji="0" lang="fr-CA" altLang="en-US" sz="1400" b="0" i="0" u="none" strike="noStrike" cap="none" normalizeH="0" baseline="0" noProof="0" dirty="0" smtClean="0">
                          <a:ln>
                            <a:noFill/>
                          </a:ln>
                          <a:solidFill>
                            <a:schemeClr val="tx1"/>
                          </a:solidFill>
                          <a:effectLst/>
                          <a:latin typeface="Arial" charset="0"/>
                          <a:ea typeface="MS PGothic" charset="-128"/>
                        </a:rPr>
                        <a:t>motif d’intimidation était un handicap</a:t>
                      </a:r>
                      <a:endParaRPr kumimoji="0" lang="fr-CA" altLang="en-US" sz="1400" b="1" i="0" u="none" strike="noStrike" cap="none" normalizeH="0" baseline="0" noProof="0" dirty="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charset="0"/>
                          <a:ea typeface="MS PGothic" charset="-128"/>
                        </a:rPr>
                        <a:t>63 %</a:t>
                      </a:r>
                      <a:endParaRPr kumimoji="0" lang="en-US" altLang="en-US" sz="1400" b="1" i="0" u="none" strike="noStrike" cap="none" normalizeH="0" baseline="0" dirty="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0005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Attaqués physiquement</a:t>
                      </a:r>
                      <a:endParaRPr kumimoji="0" lang="fr-CA" altLang="en-US" sz="1400" b="1" i="0" u="none" strike="noStrike" cap="none" normalizeH="0" baseline="0" noProof="0" dirty="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charset="0"/>
                          <a:ea typeface="MS PGothic" charset="-128"/>
                        </a:rPr>
                        <a:t>61 %</a:t>
                      </a:r>
                      <a:endParaRPr kumimoji="0" lang="en-US" altLang="en-US" sz="1400" b="1" i="0" u="none" strike="noStrike" cap="none" normalizeH="0" baseline="0" dirty="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302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Automutilés à cause de l’intimidation</a:t>
                      </a:r>
                      <a:endParaRPr kumimoji="0" lang="fr-CA" altLang="en-US" sz="1400" b="1" i="0" u="none" strike="noStrike" cap="none" normalizeH="0" baseline="0" noProof="0" dirty="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charset="0"/>
                          <a:ea typeface="MS PGothic" charset="-128"/>
                        </a:rPr>
                        <a:t>30 %</a:t>
                      </a:r>
                      <a:endParaRPr kumimoji="0" lang="en-US" altLang="en-US" sz="1400" b="1" i="0" u="none" strike="noStrike" cap="none" normalizeH="0" baseline="0" dirty="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810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Tentatives de suicide à cause de l’intimidation</a:t>
                      </a:r>
                      <a:endParaRPr kumimoji="0" lang="fr-CA" altLang="en-US" sz="1400" b="1" i="0" u="none" strike="noStrike" cap="none" normalizeH="0" baseline="0" noProof="0" dirty="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charset="0"/>
                          <a:ea typeface="MS PGothic" charset="-128"/>
                        </a:rPr>
                        <a:t>10 %</a:t>
                      </a:r>
                      <a:endParaRPr kumimoji="0" lang="en-US" altLang="en-US" sz="1400" b="1" i="0" u="none" strike="noStrike" cap="none" normalizeH="0" baseline="0" dirty="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0005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Victimes d’agressions sexuelles</a:t>
                      </a:r>
                      <a:endParaRPr kumimoji="0" lang="fr-CA" altLang="en-US" sz="1400" b="1" i="0" u="none" strike="noStrike" cap="none" normalizeH="0" baseline="0" noProof="0" dirty="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charset="0"/>
                          <a:ea typeface="MS PGothic" charset="-128"/>
                        </a:rPr>
                        <a:t>10 %</a:t>
                      </a:r>
                      <a:endParaRPr kumimoji="0" lang="en-US" altLang="en-US" sz="1400" b="1" i="0" u="none" strike="noStrike" cap="none" normalizeH="0" baseline="0" dirty="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0005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Confirmé que l’intimidation affecte l’estime de soi </a:t>
                      </a:r>
                      <a:endParaRPr kumimoji="0" lang="fr-CA" altLang="en-US" sz="1400" b="1" i="0" u="none" strike="noStrike" cap="none" normalizeH="0" baseline="0" noProof="0" dirty="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charset="0"/>
                          <a:ea typeface="MS PGothic" charset="-128"/>
                        </a:rPr>
                        <a:t>83 %</a:t>
                      </a:r>
                      <a:endParaRPr kumimoji="0" lang="en-US" altLang="en-US" sz="1400" b="1" i="0" u="none" strike="noStrike" cap="none" normalizeH="0" baseline="0" dirty="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0005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Confirmé que l’intimidation affecte les résultats scolaires</a:t>
                      </a:r>
                      <a:endParaRPr kumimoji="0" lang="fr-CA" altLang="en-US" sz="1400" b="1" i="0" u="none" strike="noStrike" cap="none" normalizeH="0" baseline="0" noProof="0" dirty="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charset="0"/>
                          <a:ea typeface="MS PGothic" charset="-128"/>
                        </a:rPr>
                        <a:t>56 %</a:t>
                      </a:r>
                      <a:endParaRPr kumimoji="0" lang="en-US" altLang="en-US" sz="1400" b="1" i="0" u="none" strike="noStrike" cap="none" normalizeH="0" baseline="0" dirty="0">
                        <a:ln>
                          <a:noFill/>
                        </a:ln>
                        <a:solidFill>
                          <a:srgbClr val="000000"/>
                        </a:solidFill>
                        <a:effectLst/>
                        <a:latin typeface="Arena Condensed" charset="0"/>
                        <a:ea typeface="MS Mincho" charset="-128"/>
                      </a:endParaRPr>
                    </a:p>
                  </a:txBody>
                  <a:tcPr marL="68146" marR="68146"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bl>
          </a:graphicData>
        </a:graphic>
      </p:graphicFrame>
      <p:sp>
        <p:nvSpPr>
          <p:cNvPr id="36914" name="Rectangle 10"/>
          <p:cNvSpPr>
            <a:spLocks noChangeArrowheads="1"/>
          </p:cNvSpPr>
          <p:nvPr/>
        </p:nvSpPr>
        <p:spPr bwMode="auto">
          <a:xfrm>
            <a:off x="122237" y="2630488"/>
            <a:ext cx="4160838"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pPr algn="ctr"/>
            <a:r>
              <a:rPr lang="fr-CA" altLang="en-US" sz="2800" dirty="0" smtClean="0">
                <a:latin typeface="Calibri" charset="0"/>
              </a:rPr>
              <a:t>Un sondage effectué en 2014 auprès de plus de 3 600 jeunes dans 36 écoles et collèges du Royaume-Uni démontre bien le climat actuel d’intimidation chez les adolescents de 13 à 18 ans.</a:t>
            </a:r>
            <a:endParaRPr lang="fr-CA" altLang="en-US" sz="2800" u="sng" dirty="0" smtClean="0">
              <a:latin typeface="Calibri" charset="0"/>
            </a:endParaRPr>
          </a:p>
          <a:p>
            <a:pPr algn="ctr"/>
            <a:endParaRPr lang="en-US" altLang="en-US" sz="2800" u="sng" dirty="0">
              <a:latin typeface="Calibri" charset="0"/>
            </a:endParaRPr>
          </a:p>
          <a:p>
            <a:pPr algn="ctr"/>
            <a:r>
              <a:rPr lang="en-US" altLang="en-US" sz="1400" dirty="0">
                <a:latin typeface="Calibri" charset="0"/>
              </a:rPr>
              <a:t>www.ditchthelabel.org/uk-bullying-statistics-2014/</a:t>
            </a:r>
          </a:p>
        </p:txBody>
      </p:sp>
      <p:sp>
        <p:nvSpPr>
          <p:cNvPr id="2" name="Title 1"/>
          <p:cNvSpPr>
            <a:spLocks noGrp="1"/>
          </p:cNvSpPr>
          <p:nvPr>
            <p:ph type="title"/>
          </p:nvPr>
        </p:nvSpPr>
        <p:spPr>
          <a:xfrm>
            <a:off x="0" y="0"/>
            <a:ext cx="10150475" cy="1736725"/>
          </a:xfrm>
        </p:spPr>
        <p:txBody>
          <a:bodyPr/>
          <a:lstStyle/>
          <a:p>
            <a:pPr algn="ctr">
              <a:defRPr/>
            </a:pPr>
            <a:r>
              <a:rPr lang="en-US" altLang="en-US" sz="4000" b="0" i="0" dirty="0" smtClean="0">
                <a:solidFill>
                  <a:schemeClr val="bg1"/>
                </a:solidFill>
                <a:effectLst/>
                <a:latin typeface="Avenir Next" charset="0"/>
                <a:ea typeface="Avenir Next" charset="0"/>
                <a:cs typeface="Avenir Next" charset="0"/>
              </a:rPr>
              <a:t>QUE DISENT LES STATISTIQUES SUR L’</a:t>
            </a:r>
            <a:r>
              <a:rPr lang="en-US" altLang="en-US" sz="4000" i="0" dirty="0" smtClean="0">
                <a:solidFill>
                  <a:srgbClr val="FF0000"/>
                </a:solidFill>
                <a:effectLst/>
                <a:latin typeface="Avenir Next" charset="0"/>
                <a:ea typeface="Avenir Next" charset="0"/>
                <a:cs typeface="Avenir Next" charset="0"/>
              </a:rPr>
              <a:t>INTIMIDATION</a:t>
            </a:r>
            <a:r>
              <a:rPr lang="en-US" altLang="en-US" sz="4000" b="0" i="0" dirty="0" smtClean="0">
                <a:solidFill>
                  <a:schemeClr val="bg1"/>
                </a:solidFill>
                <a:effectLst/>
                <a:latin typeface="Avenir Next" charset="0"/>
                <a:ea typeface="Avenir Next" charset="0"/>
                <a:cs typeface="Avenir Next" charset="0"/>
              </a:rPr>
              <a:t>?</a:t>
            </a:r>
            <a:endParaRPr lang="en-US" sz="4000" b="0" dirty="0">
              <a:solidFill>
                <a:schemeClr val="bg1"/>
              </a:solidFill>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3" name="Content Placeholder 4"/>
          <p:cNvGraphicFramePr>
            <a:graphicFrameLocks noGrp="1"/>
          </p:cNvGraphicFramePr>
          <p:nvPr>
            <p:extLst>
              <p:ext uri="{D42A27DB-BD31-4B8C-83A1-F6EECF244321}">
                <p14:modId xmlns:p14="http://schemas.microsoft.com/office/powerpoint/2010/main" val="2845715364"/>
              </p:ext>
            </p:extLst>
          </p:nvPr>
        </p:nvGraphicFramePr>
        <p:xfrm>
          <a:off x="198437" y="2119313"/>
          <a:ext cx="4495800" cy="5306695"/>
        </p:xfrm>
        <a:graphic>
          <a:graphicData uri="http://schemas.openxmlformats.org/drawingml/2006/table">
            <a:tbl>
              <a:tblPr/>
              <a:tblGrid>
                <a:gridCol w="4495800"/>
              </a:tblGrid>
              <a:tr h="942975">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bg1"/>
                          </a:solidFill>
                          <a:effectLst/>
                          <a:latin typeface="Arial" charset="0"/>
                          <a:ea typeface="MS PGothic" charset="-128"/>
                        </a:rPr>
                        <a:t>Source : </a:t>
                      </a:r>
                      <a:r>
                        <a:rPr kumimoji="0" lang="en-US" altLang="en-US" sz="1400" b="1" i="1" u="none" strike="noStrike" cap="none" normalizeH="0" baseline="0" dirty="0">
                          <a:ln>
                            <a:noFill/>
                          </a:ln>
                          <a:solidFill>
                            <a:schemeClr val="bg1"/>
                          </a:solidFill>
                          <a:effectLst/>
                          <a:latin typeface="Arial" charset="0"/>
                          <a:ea typeface="MS PGothic" charset="-128"/>
                        </a:rPr>
                        <a:t>Bureau of Justice Statistics, US Department of Health and Human Services, Cyberbullying Research Center</a:t>
                      </a:r>
                      <a:endParaRPr kumimoji="0" lang="en-US" altLang="en-US" sz="1400" b="1" i="1" u="none" strike="noStrike" cap="none" normalizeH="0" baseline="0" dirty="0">
                        <a:ln>
                          <a:noFill/>
                        </a:ln>
                        <a:solidFill>
                          <a:schemeClr val="bg1"/>
                        </a:solidFill>
                        <a:effectLst/>
                        <a:latin typeface="Cambria" charset="0"/>
                        <a:ea typeface="MS Mincho" charset="-128"/>
                      </a:endParaRPr>
                    </a:p>
                  </a:txBody>
                  <a:tcPr marL="68593" marR="68593"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2D2DB9"/>
                    </a:solidFill>
                  </a:tcPr>
                </a:tc>
              </a:tr>
              <a:tr h="4318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Date de la recherche : 08-07-2014</a:t>
                      </a:r>
                      <a:endParaRPr kumimoji="0" lang="fr-CA" altLang="en-US" sz="1400" b="1" i="0" u="none" strike="noStrike" cap="none" normalizeH="0" baseline="0" noProof="0" dirty="0">
                        <a:ln>
                          <a:noFill/>
                        </a:ln>
                        <a:solidFill>
                          <a:srgbClr val="000000"/>
                        </a:solidFill>
                        <a:effectLst/>
                        <a:latin typeface="Cambria" charset="0"/>
                        <a:ea typeface="MS Mincho" charset="-128"/>
                      </a:endParaRPr>
                    </a:p>
                  </a:txBody>
                  <a:tcPr marL="68593" marR="68593"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743325">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L’intimidation est une forme de comportement agressif manifesté par le recours à la force ou à la coercition pour affecter autrui; il s’agit d’intimidation surtout lorsque le comportement est habituel et qu’il implique un déséquilibre de pouvoir. Elle peut comprendre le harcèlement verbal, l’agression physique ou la coercition et elle peut être dirigée constamment vers des victimes en particulier, généralement pour des raisons de race, de religion, de sexe, de sexualité ou d’aptitude. Le « déséquilibre de pouvoir » </a:t>
                      </a:r>
                      <a:r>
                        <a:rPr kumimoji="0" lang="fr-CA" altLang="ja-JP" sz="1400" b="0" i="0" u="none" strike="noStrike" cap="none" normalizeH="0" baseline="0" noProof="0" dirty="0" smtClean="0">
                          <a:ln>
                            <a:noFill/>
                          </a:ln>
                          <a:solidFill>
                            <a:schemeClr val="tx1"/>
                          </a:solidFill>
                          <a:effectLst/>
                          <a:latin typeface="Arial" charset="0"/>
                          <a:ea typeface="MS PGothic" charset="-128"/>
                        </a:rPr>
                        <a:t>peut être social ou physique. On appelle parfois « cible » la victime d’intimidation.</a:t>
                      </a:r>
                      <a:endParaRPr kumimoji="0" lang="fr-CA" altLang="en-US" sz="1400" b="1" i="0" u="none" strike="noStrike" cap="none" normalizeH="0" baseline="0" noProof="0" dirty="0">
                        <a:ln>
                          <a:noFill/>
                        </a:ln>
                        <a:solidFill>
                          <a:srgbClr val="000000"/>
                        </a:solidFill>
                        <a:effectLst/>
                        <a:latin typeface="Arial" charset="0"/>
                        <a:ea typeface="MS Mincho" charset="-128"/>
                      </a:endParaRPr>
                    </a:p>
                  </a:txBody>
                  <a:tcPr marL="91457" marR="91457"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bl>
          </a:graphicData>
        </a:graphic>
      </p:graphicFrame>
      <p:sp>
        <p:nvSpPr>
          <p:cNvPr id="4" name="Text Placeholder 3"/>
          <p:cNvSpPr txBox="1">
            <a:spLocks/>
          </p:cNvSpPr>
          <p:nvPr/>
        </p:nvSpPr>
        <p:spPr>
          <a:xfrm>
            <a:off x="5041900" y="6018213"/>
            <a:ext cx="3538538" cy="860425"/>
          </a:xfrm>
          <a:prstGeom prst="rect">
            <a:avLst/>
          </a:prstGeom>
        </p:spPr>
        <p:txBody>
          <a:bodyPr/>
          <a:lstStyle>
            <a:lvl1pPr marL="379413" indent="-379413" algn="l" defTabSz="1014413" rtl="0" eaLnBrk="0" fontAlgn="base" hangingPunct="0">
              <a:spcBef>
                <a:spcPct val="20000"/>
              </a:spcBef>
              <a:spcAft>
                <a:spcPct val="0"/>
              </a:spcAft>
              <a:buChar char="•"/>
              <a:defRPr sz="2400">
                <a:solidFill>
                  <a:schemeClr val="tx1"/>
                </a:solidFill>
                <a:latin typeface="+mn-lt"/>
                <a:ea typeface="+mn-ea"/>
                <a:cs typeface="+mn-cs"/>
              </a:defRPr>
            </a:lvl1pPr>
            <a:lvl2pPr marL="823913" indent="-317500" algn="l" defTabSz="1014413" rtl="0" eaLnBrk="0" fontAlgn="base" hangingPunct="0">
              <a:spcBef>
                <a:spcPct val="20000"/>
              </a:spcBef>
              <a:spcAft>
                <a:spcPct val="0"/>
              </a:spcAft>
              <a:buChar char="–"/>
              <a:defRPr sz="2200">
                <a:solidFill>
                  <a:schemeClr val="tx1"/>
                </a:solidFill>
                <a:latin typeface="+mn-lt"/>
              </a:defRPr>
            </a:lvl2pPr>
            <a:lvl3pPr marL="1266825" indent="-252413" algn="l" defTabSz="1014413" rtl="0" eaLnBrk="0" fontAlgn="base" hangingPunct="0">
              <a:spcBef>
                <a:spcPct val="20000"/>
              </a:spcBef>
              <a:spcAft>
                <a:spcPct val="0"/>
              </a:spcAft>
              <a:buChar char="•"/>
              <a:defRPr sz="2000">
                <a:solidFill>
                  <a:schemeClr val="tx1"/>
                </a:solidFill>
                <a:latin typeface="+mn-lt"/>
              </a:defRPr>
            </a:lvl3pPr>
            <a:lvl4pPr marL="1773238" indent="-252413" algn="l" defTabSz="1014413" rtl="0" eaLnBrk="0" fontAlgn="base" hangingPunct="0">
              <a:spcBef>
                <a:spcPct val="20000"/>
              </a:spcBef>
              <a:spcAft>
                <a:spcPct val="0"/>
              </a:spcAft>
              <a:buChar char="–"/>
              <a:defRPr>
                <a:solidFill>
                  <a:schemeClr val="tx1"/>
                </a:solidFill>
                <a:latin typeface="+mn-lt"/>
              </a:defRPr>
            </a:lvl4pPr>
            <a:lvl5pPr marL="2281238" indent="-254000" algn="l" defTabSz="1014413" rtl="0" eaLnBrk="0" fontAlgn="base" hangingPunct="0">
              <a:spcBef>
                <a:spcPct val="20000"/>
              </a:spcBef>
              <a:spcAft>
                <a:spcPct val="0"/>
              </a:spcAft>
              <a:buChar char="»"/>
              <a:defRPr>
                <a:solidFill>
                  <a:schemeClr val="tx1"/>
                </a:solidFill>
                <a:latin typeface="+mn-lt"/>
              </a:defRPr>
            </a:lvl5pPr>
            <a:lvl6pPr marL="2738438" indent="-254000" algn="l" defTabSz="1014413" rtl="0" eaLnBrk="0" fontAlgn="base" hangingPunct="0">
              <a:spcBef>
                <a:spcPct val="20000"/>
              </a:spcBef>
              <a:spcAft>
                <a:spcPct val="0"/>
              </a:spcAft>
              <a:buChar char="»"/>
              <a:defRPr>
                <a:solidFill>
                  <a:schemeClr val="tx1"/>
                </a:solidFill>
                <a:latin typeface="+mn-lt"/>
              </a:defRPr>
            </a:lvl6pPr>
            <a:lvl7pPr marL="3195638" indent="-254000" algn="l" defTabSz="1014413" rtl="0" eaLnBrk="0" fontAlgn="base" hangingPunct="0">
              <a:spcBef>
                <a:spcPct val="20000"/>
              </a:spcBef>
              <a:spcAft>
                <a:spcPct val="0"/>
              </a:spcAft>
              <a:buChar char="»"/>
              <a:defRPr>
                <a:solidFill>
                  <a:schemeClr val="tx1"/>
                </a:solidFill>
                <a:latin typeface="+mn-lt"/>
              </a:defRPr>
            </a:lvl7pPr>
            <a:lvl8pPr marL="3652838" indent="-254000" algn="l" defTabSz="1014413" rtl="0" eaLnBrk="0" fontAlgn="base" hangingPunct="0">
              <a:spcBef>
                <a:spcPct val="20000"/>
              </a:spcBef>
              <a:spcAft>
                <a:spcPct val="0"/>
              </a:spcAft>
              <a:buChar char="»"/>
              <a:defRPr>
                <a:solidFill>
                  <a:schemeClr val="tx1"/>
                </a:solidFill>
                <a:latin typeface="+mn-lt"/>
              </a:defRPr>
            </a:lvl8pPr>
            <a:lvl9pPr marL="4110038" indent="-254000" algn="l" defTabSz="1014413" rtl="0" eaLnBrk="0" fontAlgn="base" hangingPunct="0">
              <a:spcBef>
                <a:spcPct val="20000"/>
              </a:spcBef>
              <a:spcAft>
                <a:spcPct val="0"/>
              </a:spcAft>
              <a:buChar char="»"/>
              <a:defRPr>
                <a:solidFill>
                  <a:schemeClr val="tx1"/>
                </a:solidFill>
                <a:latin typeface="+mn-lt"/>
              </a:defRPr>
            </a:lvl9pPr>
          </a:lstStyle>
          <a:p>
            <a:pPr marL="0" indent="0">
              <a:buFontTx/>
              <a:buNone/>
              <a:defRPr/>
            </a:pPr>
            <a:r>
              <a:rPr lang="en-US" sz="1600" kern="0" dirty="0" smtClean="0"/>
              <a:t>http://</a:t>
            </a:r>
            <a:r>
              <a:rPr lang="en-US" sz="1600" kern="0" dirty="0" err="1" smtClean="0"/>
              <a:t>www.statisticbrain.com</a:t>
            </a:r>
            <a:r>
              <a:rPr lang="en-US" sz="1600" kern="0" dirty="0" smtClean="0"/>
              <a:t>/cyber-bullying-statistics/</a:t>
            </a:r>
            <a:endParaRPr lang="en-US" sz="1600" kern="0" dirty="0"/>
          </a:p>
        </p:txBody>
      </p:sp>
      <p:graphicFrame>
        <p:nvGraphicFramePr>
          <p:cNvPr id="9" name="Tabela 8"/>
          <p:cNvGraphicFramePr>
            <a:graphicFrameLocks noGrp="1"/>
          </p:cNvGraphicFramePr>
          <p:nvPr>
            <p:extLst>
              <p:ext uri="{D42A27DB-BD31-4B8C-83A1-F6EECF244321}">
                <p14:modId xmlns:p14="http://schemas.microsoft.com/office/powerpoint/2010/main" val="77787572"/>
              </p:ext>
            </p:extLst>
          </p:nvPr>
        </p:nvGraphicFramePr>
        <p:xfrm>
          <a:off x="5075238" y="2498725"/>
          <a:ext cx="3505200" cy="3214690"/>
        </p:xfrm>
        <a:graphic>
          <a:graphicData uri="http://schemas.openxmlformats.org/drawingml/2006/table">
            <a:tbl>
              <a:tblPr/>
              <a:tblGrid>
                <a:gridCol w="1671637"/>
                <a:gridCol w="1833563"/>
              </a:tblGrid>
              <a:tr h="538162">
                <a:tc gridSpan="2">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1" i="0" u="none" strike="noStrike" cap="none" normalizeH="0" baseline="0" noProof="0" dirty="0" smtClean="0">
                          <a:ln>
                            <a:noFill/>
                          </a:ln>
                          <a:solidFill>
                            <a:schemeClr val="bg1"/>
                          </a:solidFill>
                          <a:effectLst/>
                          <a:latin typeface="Arial" charset="0"/>
                          <a:ea typeface="MS PGothic" charset="-128"/>
                        </a:rPr>
                        <a:t>LES ÉTATS AYANT LES TAUX LES PLUS ÉLEVÉS D’INTIMIDATION</a:t>
                      </a:r>
                      <a:endParaRPr kumimoji="0" lang="fr-CA" altLang="en-US" sz="1400" b="1" i="0" u="none" strike="noStrike" cap="none" normalizeH="0" baseline="0" noProof="0" dirty="0">
                        <a:ln>
                          <a:noFill/>
                        </a:ln>
                        <a:solidFill>
                          <a:schemeClr val="bg1"/>
                        </a:solidFill>
                        <a:effectLst/>
                        <a:latin typeface="Cambria"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2D2DB9"/>
                    </a:solidFill>
                  </a:tcPr>
                </a:tc>
                <a:tc hMerge="1">
                  <a:txBody>
                    <a:bodyPr/>
                    <a:lstStyle/>
                    <a:p>
                      <a:endParaRPr lang="en-US"/>
                    </a:p>
                  </a:txBody>
                  <a:tcPr/>
                </a:tc>
              </a:tr>
              <a:tr h="44608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Rang</a:t>
                      </a:r>
                      <a:endParaRPr kumimoji="0" lang="fr-CA" altLang="en-US" sz="1400" b="1" i="0" u="none" strike="noStrike" cap="none" normalizeH="0" baseline="0" noProof="0" dirty="0">
                        <a:ln>
                          <a:noFill/>
                        </a:ln>
                        <a:solidFill>
                          <a:srgbClr val="000000"/>
                        </a:solidFill>
                        <a:effectLst/>
                        <a:latin typeface="Cambria"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État</a:t>
                      </a:r>
                      <a:endParaRPr kumimoji="0" lang="fr-CA" altLang="en-US" sz="1400" b="1" i="0" u="none" strike="noStrike" cap="none" normalizeH="0" baseline="0" noProof="0" dirty="0">
                        <a:ln>
                          <a:noFill/>
                        </a:ln>
                        <a:solidFill>
                          <a:srgbClr val="000000"/>
                        </a:solidFill>
                        <a:effectLst/>
                        <a:latin typeface="Cambria"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4608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1</a:t>
                      </a:r>
                      <a:endParaRPr kumimoji="0" lang="fr-CA" altLang="en-US" sz="1400" b="1" i="0" u="none" strike="noStrike" cap="none" normalizeH="0" baseline="0" noProof="0" dirty="0">
                        <a:ln>
                          <a:noFill/>
                        </a:ln>
                        <a:solidFill>
                          <a:srgbClr val="000000"/>
                        </a:solidFill>
                        <a:effectLst/>
                        <a:latin typeface="Cambria"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Californie</a:t>
                      </a:r>
                      <a:endParaRPr kumimoji="0" lang="fr-CA" altLang="en-US" sz="1400" b="1" i="0" u="none" strike="noStrike" cap="none" normalizeH="0" baseline="0" noProof="0" dirty="0">
                        <a:ln>
                          <a:noFill/>
                        </a:ln>
                        <a:solidFill>
                          <a:srgbClr val="000000"/>
                        </a:solidFill>
                        <a:effectLst/>
                        <a:latin typeface="Cambria"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4608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2</a:t>
                      </a:r>
                      <a:endParaRPr kumimoji="0" lang="fr-CA" altLang="en-US" sz="1400" b="1" i="0" u="none" strike="noStrike" cap="none" normalizeH="0" baseline="0" noProof="0" dirty="0">
                        <a:ln>
                          <a:noFill/>
                        </a:ln>
                        <a:solidFill>
                          <a:srgbClr val="000000"/>
                        </a:solidFill>
                        <a:effectLst/>
                        <a:latin typeface="Cambria"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New York</a:t>
                      </a:r>
                      <a:endParaRPr kumimoji="0" lang="fr-CA" altLang="en-US" sz="1400" b="1" i="0" u="none" strike="noStrike" cap="none" normalizeH="0" baseline="0" noProof="0" dirty="0">
                        <a:ln>
                          <a:noFill/>
                        </a:ln>
                        <a:solidFill>
                          <a:srgbClr val="000000"/>
                        </a:solidFill>
                        <a:effectLst/>
                        <a:latin typeface="Cambria"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4608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3</a:t>
                      </a:r>
                      <a:endParaRPr kumimoji="0" lang="fr-CA" altLang="en-US" sz="1400" b="1" i="0" u="none" strike="noStrike" cap="none" normalizeH="0" baseline="0" noProof="0" dirty="0">
                        <a:ln>
                          <a:noFill/>
                        </a:ln>
                        <a:solidFill>
                          <a:srgbClr val="000000"/>
                        </a:solidFill>
                        <a:effectLst/>
                        <a:latin typeface="Cambria"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Illinois</a:t>
                      </a:r>
                      <a:endParaRPr kumimoji="0" lang="fr-CA" altLang="en-US" sz="1400" b="1" i="0" u="none" strike="noStrike" cap="none" normalizeH="0" baseline="0" noProof="0" dirty="0">
                        <a:ln>
                          <a:noFill/>
                        </a:ln>
                        <a:solidFill>
                          <a:srgbClr val="000000"/>
                        </a:solidFill>
                        <a:effectLst/>
                        <a:latin typeface="Cambria"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4608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4</a:t>
                      </a:r>
                      <a:endParaRPr kumimoji="0" lang="fr-CA" altLang="en-US" sz="1400" b="1" i="0" u="none" strike="noStrike" cap="none" normalizeH="0" baseline="0" noProof="0" dirty="0">
                        <a:ln>
                          <a:noFill/>
                        </a:ln>
                        <a:solidFill>
                          <a:srgbClr val="000000"/>
                        </a:solidFill>
                        <a:effectLst/>
                        <a:latin typeface="Cambria"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Pennsylvanie</a:t>
                      </a:r>
                      <a:endParaRPr kumimoji="0" lang="fr-CA" altLang="en-US" sz="1400" b="1" i="0" u="none" strike="noStrike" cap="none" normalizeH="0" baseline="0" noProof="0" dirty="0">
                        <a:ln>
                          <a:noFill/>
                        </a:ln>
                        <a:solidFill>
                          <a:srgbClr val="000000"/>
                        </a:solidFill>
                        <a:effectLst/>
                        <a:latin typeface="Cambria"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4608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5</a:t>
                      </a:r>
                      <a:endParaRPr kumimoji="0" lang="fr-CA" altLang="en-US" sz="1400" b="1" i="0" u="none" strike="noStrike" cap="none" normalizeH="0" baseline="0" noProof="0" dirty="0">
                        <a:ln>
                          <a:noFill/>
                        </a:ln>
                        <a:solidFill>
                          <a:srgbClr val="000000"/>
                        </a:solidFill>
                        <a:effectLst/>
                        <a:latin typeface="Cambria"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Washington</a:t>
                      </a:r>
                      <a:endParaRPr kumimoji="0" lang="fr-CA" altLang="en-US" sz="1400" b="1" i="0" u="none" strike="noStrike" cap="none" normalizeH="0" baseline="0" noProof="0" dirty="0">
                        <a:ln>
                          <a:noFill/>
                        </a:ln>
                        <a:solidFill>
                          <a:srgbClr val="000000"/>
                        </a:solidFill>
                        <a:effectLst/>
                        <a:latin typeface="Cambria"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bl>
          </a:graphicData>
        </a:graphic>
      </p:graphicFrame>
      <p:sp>
        <p:nvSpPr>
          <p:cNvPr id="2" name="Title 1"/>
          <p:cNvSpPr>
            <a:spLocks noGrp="1"/>
          </p:cNvSpPr>
          <p:nvPr>
            <p:ph type="title"/>
          </p:nvPr>
        </p:nvSpPr>
        <p:spPr>
          <a:xfrm>
            <a:off x="0" y="423864"/>
            <a:ext cx="10150475" cy="1543050"/>
          </a:xfrm>
        </p:spPr>
        <p:txBody>
          <a:bodyPr/>
          <a:lstStyle/>
          <a:p>
            <a:pPr algn="ctr">
              <a:defRPr/>
            </a:pPr>
            <a:r>
              <a:rPr lang="en-US" altLang="en-US" sz="3600" b="0" i="0" dirty="0" smtClean="0">
                <a:solidFill>
                  <a:schemeClr val="bg1"/>
                </a:solidFill>
                <a:effectLst/>
                <a:latin typeface="Avenir Next" charset="0"/>
                <a:ea typeface="Avenir Next" charset="0"/>
                <a:cs typeface="Avenir Next" charset="0"/>
              </a:rPr>
              <a:t>STATISTIQUEMENT PARLANT, DANS QUELS ÉTATS AMÉRICAINS Y A-T-IL LE PLUS D’</a:t>
            </a:r>
            <a:r>
              <a:rPr lang="en-US" altLang="en-US" sz="3600" i="0" dirty="0" smtClean="0">
                <a:solidFill>
                  <a:srgbClr val="FF0000"/>
                </a:solidFill>
                <a:effectLst/>
                <a:latin typeface="Avenir Next" charset="0"/>
                <a:ea typeface="Avenir Next" charset="0"/>
                <a:cs typeface="Avenir Next" charset="0"/>
              </a:rPr>
              <a:t>INTIMIDATION</a:t>
            </a:r>
            <a:r>
              <a:rPr lang="en-US" altLang="en-US" sz="3600" i="0" dirty="0" smtClean="0">
                <a:solidFill>
                  <a:schemeClr val="bg1"/>
                </a:solidFill>
                <a:effectLst/>
                <a:latin typeface="Avenir Next" charset="0"/>
                <a:ea typeface="Avenir Next" charset="0"/>
                <a:cs typeface="Avenir Next" charset="0"/>
              </a:rPr>
              <a:t>?</a:t>
            </a:r>
            <a:r>
              <a:rPr lang="en-US" altLang="en-US" sz="3600" b="0" i="0" dirty="0" smtClean="0">
                <a:solidFill>
                  <a:srgbClr val="FF0000"/>
                </a:solidFill>
                <a:effectLst/>
                <a:latin typeface="Avenir Next" charset="0"/>
                <a:ea typeface="Avenir Next" charset="0"/>
                <a:cs typeface="Avenir Next" charset="0"/>
              </a:rPr>
              <a:t/>
            </a:r>
            <a:br>
              <a:rPr lang="en-US" altLang="en-US" sz="3600" b="0" i="0" dirty="0" smtClean="0">
                <a:solidFill>
                  <a:srgbClr val="FF0000"/>
                </a:solidFill>
                <a:effectLst/>
                <a:latin typeface="Avenir Next" charset="0"/>
                <a:ea typeface="Avenir Next" charset="0"/>
                <a:cs typeface="Avenir Next" charset="0"/>
              </a:rPr>
            </a:br>
            <a:endParaRPr lang="en-US" sz="3600" b="0" i="0" dirty="0">
              <a:latin typeface="Avenir Next" charset="0"/>
              <a:ea typeface="Avenir Next" charset="0"/>
              <a:cs typeface="Avenir Next" charset="0"/>
            </a:endParaRPr>
          </a:p>
        </p:txBody>
      </p:sp>
    </p:spTree>
  </p:cSld>
  <p:clrMapOvr>
    <a:masterClrMapping/>
  </p:clrMapOvr>
  <p:transition>
    <p:randomBa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Placeholder 3"/>
          <p:cNvSpPr txBox="1">
            <a:spLocks/>
          </p:cNvSpPr>
          <p:nvPr/>
        </p:nvSpPr>
        <p:spPr>
          <a:xfrm>
            <a:off x="579438" y="6997700"/>
            <a:ext cx="6629400" cy="428625"/>
          </a:xfrm>
          <a:prstGeom prst="rect">
            <a:avLst/>
          </a:prstGeom>
        </p:spPr>
        <p:txBody>
          <a:bodyPr/>
          <a:lstStyle>
            <a:lvl1pPr marL="379413" indent="-379413" algn="l" defTabSz="1014413" rtl="0" eaLnBrk="0" fontAlgn="base" hangingPunct="0">
              <a:spcBef>
                <a:spcPct val="20000"/>
              </a:spcBef>
              <a:spcAft>
                <a:spcPct val="0"/>
              </a:spcAft>
              <a:buChar char="•"/>
              <a:defRPr sz="2400">
                <a:solidFill>
                  <a:schemeClr val="tx1"/>
                </a:solidFill>
                <a:latin typeface="+mn-lt"/>
                <a:ea typeface="+mn-ea"/>
                <a:cs typeface="+mn-cs"/>
              </a:defRPr>
            </a:lvl1pPr>
            <a:lvl2pPr marL="823913" indent="-317500" algn="l" defTabSz="1014413" rtl="0" eaLnBrk="0" fontAlgn="base" hangingPunct="0">
              <a:spcBef>
                <a:spcPct val="20000"/>
              </a:spcBef>
              <a:spcAft>
                <a:spcPct val="0"/>
              </a:spcAft>
              <a:buChar char="–"/>
              <a:defRPr sz="2200">
                <a:solidFill>
                  <a:schemeClr val="tx1"/>
                </a:solidFill>
                <a:latin typeface="+mn-lt"/>
              </a:defRPr>
            </a:lvl2pPr>
            <a:lvl3pPr marL="1266825" indent="-252413" algn="l" defTabSz="1014413" rtl="0" eaLnBrk="0" fontAlgn="base" hangingPunct="0">
              <a:spcBef>
                <a:spcPct val="20000"/>
              </a:spcBef>
              <a:spcAft>
                <a:spcPct val="0"/>
              </a:spcAft>
              <a:buChar char="•"/>
              <a:defRPr sz="2000">
                <a:solidFill>
                  <a:schemeClr val="tx1"/>
                </a:solidFill>
                <a:latin typeface="+mn-lt"/>
              </a:defRPr>
            </a:lvl3pPr>
            <a:lvl4pPr marL="1773238" indent="-252413" algn="l" defTabSz="1014413" rtl="0" eaLnBrk="0" fontAlgn="base" hangingPunct="0">
              <a:spcBef>
                <a:spcPct val="20000"/>
              </a:spcBef>
              <a:spcAft>
                <a:spcPct val="0"/>
              </a:spcAft>
              <a:buChar char="–"/>
              <a:defRPr>
                <a:solidFill>
                  <a:schemeClr val="tx1"/>
                </a:solidFill>
                <a:latin typeface="+mn-lt"/>
              </a:defRPr>
            </a:lvl4pPr>
            <a:lvl5pPr marL="2281238" indent="-254000" algn="l" defTabSz="1014413" rtl="0" eaLnBrk="0" fontAlgn="base" hangingPunct="0">
              <a:spcBef>
                <a:spcPct val="20000"/>
              </a:spcBef>
              <a:spcAft>
                <a:spcPct val="0"/>
              </a:spcAft>
              <a:buChar char="»"/>
              <a:defRPr>
                <a:solidFill>
                  <a:schemeClr val="tx1"/>
                </a:solidFill>
                <a:latin typeface="+mn-lt"/>
              </a:defRPr>
            </a:lvl5pPr>
            <a:lvl6pPr marL="2738438" indent="-254000" algn="l" defTabSz="1014413" rtl="0" eaLnBrk="0" fontAlgn="base" hangingPunct="0">
              <a:spcBef>
                <a:spcPct val="20000"/>
              </a:spcBef>
              <a:spcAft>
                <a:spcPct val="0"/>
              </a:spcAft>
              <a:buChar char="»"/>
              <a:defRPr>
                <a:solidFill>
                  <a:schemeClr val="tx1"/>
                </a:solidFill>
                <a:latin typeface="+mn-lt"/>
              </a:defRPr>
            </a:lvl6pPr>
            <a:lvl7pPr marL="3195638" indent="-254000" algn="l" defTabSz="1014413" rtl="0" eaLnBrk="0" fontAlgn="base" hangingPunct="0">
              <a:spcBef>
                <a:spcPct val="20000"/>
              </a:spcBef>
              <a:spcAft>
                <a:spcPct val="0"/>
              </a:spcAft>
              <a:buChar char="»"/>
              <a:defRPr>
                <a:solidFill>
                  <a:schemeClr val="tx1"/>
                </a:solidFill>
                <a:latin typeface="+mn-lt"/>
              </a:defRPr>
            </a:lvl7pPr>
            <a:lvl8pPr marL="3652838" indent="-254000" algn="l" defTabSz="1014413" rtl="0" eaLnBrk="0" fontAlgn="base" hangingPunct="0">
              <a:spcBef>
                <a:spcPct val="20000"/>
              </a:spcBef>
              <a:spcAft>
                <a:spcPct val="0"/>
              </a:spcAft>
              <a:buChar char="»"/>
              <a:defRPr>
                <a:solidFill>
                  <a:schemeClr val="tx1"/>
                </a:solidFill>
                <a:latin typeface="+mn-lt"/>
              </a:defRPr>
            </a:lvl8pPr>
            <a:lvl9pPr marL="4110038" indent="-254000" algn="l" defTabSz="1014413" rtl="0" eaLnBrk="0" fontAlgn="base" hangingPunct="0">
              <a:spcBef>
                <a:spcPct val="20000"/>
              </a:spcBef>
              <a:spcAft>
                <a:spcPct val="0"/>
              </a:spcAft>
              <a:buChar char="»"/>
              <a:defRPr>
                <a:solidFill>
                  <a:schemeClr val="tx1"/>
                </a:solidFill>
                <a:latin typeface="+mn-lt"/>
              </a:defRPr>
            </a:lvl9pPr>
          </a:lstStyle>
          <a:p>
            <a:pPr marL="0" indent="0">
              <a:buFontTx/>
              <a:buNone/>
              <a:defRPr/>
            </a:pPr>
            <a:r>
              <a:rPr lang="en-US" sz="1600" kern="0" dirty="0" smtClean="0"/>
              <a:t>http://www.statisticbrain.com/cyber-bullying-statistics/</a:t>
            </a:r>
            <a:endParaRPr lang="en-US" sz="1600" kern="0" dirty="0"/>
          </a:p>
        </p:txBody>
      </p:sp>
      <p:graphicFrame>
        <p:nvGraphicFramePr>
          <p:cNvPr id="5" name="Content Placeholder 6"/>
          <p:cNvGraphicFramePr>
            <a:graphicFrameLocks noGrp="1"/>
          </p:cNvGraphicFramePr>
          <p:nvPr>
            <p:extLst>
              <p:ext uri="{D42A27DB-BD31-4B8C-83A1-F6EECF244321}">
                <p14:modId xmlns:p14="http://schemas.microsoft.com/office/powerpoint/2010/main" val="1984186142"/>
              </p:ext>
            </p:extLst>
          </p:nvPr>
        </p:nvGraphicFramePr>
        <p:xfrm>
          <a:off x="731838" y="2390775"/>
          <a:ext cx="8245475" cy="4330703"/>
        </p:xfrm>
        <a:graphic>
          <a:graphicData uri="http://schemas.openxmlformats.org/drawingml/2006/table">
            <a:tbl>
              <a:tblPr/>
              <a:tblGrid>
                <a:gridCol w="7005637"/>
                <a:gridCol w="1239838"/>
              </a:tblGrid>
              <a:tr h="695323">
                <a:tc gridSpan="2">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bg1"/>
                          </a:solidFill>
                          <a:effectLst/>
                          <a:latin typeface="Arial" charset="0"/>
                          <a:ea typeface="MS PGothic" charset="-128"/>
                        </a:rPr>
                        <a:t>Source : </a:t>
                      </a:r>
                      <a:r>
                        <a:rPr kumimoji="0" lang="en-US" altLang="en-US" sz="1400" b="1" i="1" u="none" strike="noStrike" cap="none" normalizeH="0" baseline="0" dirty="0">
                          <a:ln>
                            <a:noFill/>
                          </a:ln>
                          <a:solidFill>
                            <a:schemeClr val="bg1"/>
                          </a:solidFill>
                          <a:effectLst/>
                          <a:latin typeface="Arial" charset="0"/>
                          <a:ea typeface="MS PGothic" charset="-128"/>
                        </a:rPr>
                        <a:t>Bureau of Justice Statistics, US Department of Health and Human Services, Cyberbullying Research Center</a:t>
                      </a:r>
                      <a:endParaRPr kumimoji="0" lang="en-US" altLang="en-US" sz="1400" b="1" i="1" u="none" strike="noStrike" cap="none" normalizeH="0" baseline="0" dirty="0">
                        <a:ln>
                          <a:noFill/>
                        </a:ln>
                        <a:solidFill>
                          <a:schemeClr val="bg1"/>
                        </a:solidFill>
                        <a:effectLst/>
                        <a:latin typeface="Cambria" charset="0"/>
                        <a:ea typeface="MS Mincho" charset="-128"/>
                      </a:endParaRPr>
                    </a:p>
                  </a:txBody>
                  <a:tcPr marL="68602" marR="68602"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2D2DB9"/>
                    </a:solidFill>
                  </a:tcPr>
                </a:tc>
                <a:tc hMerge="1">
                  <a:txBody>
                    <a:bodyPr/>
                    <a:lstStyle/>
                    <a:p>
                      <a:endParaRPr lang="en-US"/>
                    </a:p>
                  </a:txBody>
                  <a:tcPr/>
                </a:tc>
              </a:tr>
              <a:tr h="363538">
                <a:tc gridSpan="2">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Date de la recherche : 08-07-2014</a:t>
                      </a:r>
                      <a:endParaRPr kumimoji="0" lang="fr-CA" altLang="en-US" sz="1400" b="1" i="0" u="none" strike="noStrike" cap="none" normalizeH="0" baseline="0" noProof="0" dirty="0">
                        <a:ln>
                          <a:noFill/>
                        </a:ln>
                        <a:solidFill>
                          <a:srgbClr val="000000"/>
                        </a:solidFill>
                        <a:effectLst/>
                        <a:latin typeface="Cambria" charset="0"/>
                        <a:ea typeface="MS Mincho" charset="-128"/>
                      </a:endParaRPr>
                    </a:p>
                  </a:txBody>
                  <a:tcPr marL="68602" marR="68602"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hMerge="1">
                  <a:txBody>
                    <a:bodyPr/>
                    <a:lstStyle/>
                    <a:p>
                      <a:endParaRPr lang="en-US"/>
                    </a:p>
                  </a:txBody>
                  <a:tcPr/>
                </a:tc>
              </a:tr>
              <a:tr h="36353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Statistiques sur l’intimidation</a:t>
                      </a:r>
                      <a:endParaRPr kumimoji="0" lang="fr-CA" altLang="en-US" sz="1400" b="1" i="0" u="none" strike="noStrike" cap="none" normalizeH="0" baseline="0" noProof="0" dirty="0">
                        <a:ln>
                          <a:noFill/>
                        </a:ln>
                        <a:solidFill>
                          <a:srgbClr val="000000"/>
                        </a:solidFill>
                        <a:effectLst/>
                        <a:latin typeface="Cambria" charset="0"/>
                        <a:ea typeface="MS Mincho" charset="-128"/>
                      </a:endParaRPr>
                    </a:p>
                  </a:txBody>
                  <a:tcPr marL="68602" marR="68602"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Données</a:t>
                      </a:r>
                      <a:endParaRPr kumimoji="0" lang="fr-CA" altLang="en-US" sz="1400" b="1" i="0" u="none" strike="noStrike" cap="none" normalizeH="0" baseline="0" noProof="0" dirty="0">
                        <a:ln>
                          <a:noFill/>
                        </a:ln>
                        <a:solidFill>
                          <a:srgbClr val="000000"/>
                        </a:solidFill>
                        <a:effectLst/>
                        <a:latin typeface="Cambria" charset="0"/>
                        <a:ea typeface="MS Mincho" charset="-128"/>
                      </a:endParaRPr>
                    </a:p>
                  </a:txBody>
                  <a:tcPr marL="68602" marR="68602"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6353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Pourcentage des adolescents qui rapportent être intimidés à l’école</a:t>
                      </a:r>
                      <a:endParaRPr kumimoji="0" lang="fr-CA" altLang="en-US" sz="1400" b="1" i="0" u="none" strike="noStrike" cap="none" normalizeH="0" baseline="0" noProof="0" dirty="0">
                        <a:ln>
                          <a:noFill/>
                        </a:ln>
                        <a:solidFill>
                          <a:srgbClr val="000000"/>
                        </a:solidFill>
                        <a:effectLst/>
                        <a:latin typeface="Cambria" charset="0"/>
                        <a:ea typeface="MS Mincho" charset="-128"/>
                      </a:endParaRPr>
                    </a:p>
                  </a:txBody>
                  <a:tcPr marL="68602" marR="68602"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37 %</a:t>
                      </a:r>
                      <a:endParaRPr kumimoji="0" lang="fr-CA" altLang="en-US" sz="1400" b="1" i="0" u="none" strike="noStrike" cap="none" normalizeH="0" baseline="0" noProof="0" dirty="0">
                        <a:ln>
                          <a:noFill/>
                        </a:ln>
                        <a:solidFill>
                          <a:srgbClr val="000000"/>
                        </a:solidFill>
                        <a:effectLst/>
                        <a:latin typeface="Cambria" charset="0"/>
                        <a:ea typeface="MS Mincho" charset="-128"/>
                      </a:endParaRPr>
                    </a:p>
                  </a:txBody>
                  <a:tcPr marL="68602" marR="68602"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6353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Pourcentage des élèves qui intimident souvent d’autres élèves</a:t>
                      </a:r>
                      <a:endParaRPr kumimoji="0" lang="fr-CA" altLang="en-US" sz="1400" b="1" i="0" u="none" strike="noStrike" cap="none" normalizeH="0" baseline="0" noProof="0" dirty="0">
                        <a:ln>
                          <a:noFill/>
                        </a:ln>
                        <a:solidFill>
                          <a:srgbClr val="000000"/>
                        </a:solidFill>
                        <a:effectLst/>
                        <a:latin typeface="Cambria" charset="0"/>
                        <a:ea typeface="MS Mincho" charset="-128"/>
                      </a:endParaRPr>
                    </a:p>
                  </a:txBody>
                  <a:tcPr marL="68602" marR="68602"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17 %</a:t>
                      </a:r>
                      <a:endParaRPr kumimoji="0" lang="fr-CA" altLang="en-US" sz="1400" b="1" i="0" u="none" strike="noStrike" cap="none" normalizeH="0" baseline="0" noProof="0" dirty="0">
                        <a:ln>
                          <a:noFill/>
                        </a:ln>
                        <a:solidFill>
                          <a:srgbClr val="000000"/>
                        </a:solidFill>
                        <a:effectLst/>
                        <a:latin typeface="Cambria" charset="0"/>
                        <a:ea typeface="MS Mincho" charset="-128"/>
                      </a:endParaRPr>
                    </a:p>
                  </a:txBody>
                  <a:tcPr marL="68602" marR="68602"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6353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Font </a:t>
                      </a:r>
                      <a:r>
                        <a:rPr kumimoji="0" lang="fr-CA" altLang="en-US" sz="1400" b="0" i="0" u="none" strike="noStrike" cap="none" normalizeH="0" baseline="0" noProof="0" dirty="0" smtClean="0">
                          <a:ln>
                            <a:noFill/>
                          </a:ln>
                          <a:solidFill>
                            <a:schemeClr val="tx1"/>
                          </a:solidFill>
                          <a:effectLst/>
                          <a:latin typeface="Arial" charset="0"/>
                          <a:ea typeface="MS PGothic" charset="-128"/>
                        </a:rPr>
                        <a:t>rire d’eux par un intimidateur</a:t>
                      </a:r>
                      <a:endParaRPr kumimoji="0" lang="fr-CA" altLang="en-US" sz="1400" b="1" i="0" u="none" strike="noStrike" cap="none" normalizeH="0" baseline="0" noProof="0" dirty="0">
                        <a:ln>
                          <a:noFill/>
                        </a:ln>
                        <a:solidFill>
                          <a:srgbClr val="000000"/>
                        </a:solidFill>
                        <a:effectLst/>
                        <a:latin typeface="Cambria" charset="0"/>
                        <a:ea typeface="MS Mincho" charset="-128"/>
                      </a:endParaRPr>
                    </a:p>
                  </a:txBody>
                  <a:tcPr marL="68602" marR="68602"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20 %</a:t>
                      </a:r>
                      <a:endParaRPr kumimoji="0" lang="fr-CA" altLang="en-US" sz="1400" b="1" i="0" u="none" strike="noStrike" cap="none" normalizeH="0" baseline="0" noProof="0" dirty="0">
                        <a:ln>
                          <a:noFill/>
                        </a:ln>
                        <a:solidFill>
                          <a:srgbClr val="000000"/>
                        </a:solidFill>
                        <a:effectLst/>
                        <a:latin typeface="Cambria" charset="0"/>
                        <a:ea typeface="MS Mincho" charset="-128"/>
                      </a:endParaRPr>
                    </a:p>
                  </a:txBody>
                  <a:tcPr marL="68602" marR="68602"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6353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Victimes de rumeurs ou de commérages à leur sujet</a:t>
                      </a:r>
                      <a:endParaRPr kumimoji="0" lang="fr-CA" altLang="en-US" sz="1400" b="1" i="0" u="none" strike="noStrike" cap="none" normalizeH="0" baseline="0" noProof="0" dirty="0">
                        <a:ln>
                          <a:noFill/>
                        </a:ln>
                        <a:solidFill>
                          <a:srgbClr val="000000"/>
                        </a:solidFill>
                        <a:effectLst/>
                        <a:latin typeface="Cambria" charset="0"/>
                        <a:ea typeface="MS Mincho" charset="-128"/>
                      </a:endParaRPr>
                    </a:p>
                  </a:txBody>
                  <a:tcPr marL="68602" marR="68602"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10 %</a:t>
                      </a:r>
                      <a:endParaRPr kumimoji="0" lang="fr-CA" altLang="en-US" sz="1400" b="1" i="0" u="none" strike="noStrike" cap="none" normalizeH="0" baseline="0" noProof="0" dirty="0">
                        <a:ln>
                          <a:noFill/>
                        </a:ln>
                        <a:solidFill>
                          <a:srgbClr val="000000"/>
                        </a:solidFill>
                        <a:effectLst/>
                        <a:latin typeface="Cambria" charset="0"/>
                        <a:ea typeface="MS Mincho" charset="-128"/>
                      </a:endParaRPr>
                    </a:p>
                  </a:txBody>
                  <a:tcPr marL="68602" marR="68602"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6353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Intimidés physiquement</a:t>
                      </a:r>
                      <a:endParaRPr kumimoji="0" lang="fr-CA" altLang="en-US" sz="1400" b="1" i="0" u="none" strike="noStrike" cap="none" normalizeH="0" baseline="0" noProof="0" dirty="0">
                        <a:ln>
                          <a:noFill/>
                        </a:ln>
                        <a:solidFill>
                          <a:srgbClr val="000000"/>
                        </a:solidFill>
                        <a:effectLst/>
                        <a:latin typeface="Cambria" charset="0"/>
                        <a:ea typeface="MS Mincho" charset="-128"/>
                      </a:endParaRPr>
                    </a:p>
                  </a:txBody>
                  <a:tcPr marL="68602" marR="68602"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20 %</a:t>
                      </a:r>
                      <a:endParaRPr kumimoji="0" lang="fr-CA" altLang="en-US" sz="1400" b="1" i="0" u="none" strike="noStrike" cap="none" normalizeH="0" baseline="0" noProof="0" dirty="0">
                        <a:ln>
                          <a:noFill/>
                        </a:ln>
                        <a:solidFill>
                          <a:srgbClr val="000000"/>
                        </a:solidFill>
                        <a:effectLst/>
                        <a:latin typeface="Cambria" charset="0"/>
                        <a:ea typeface="MS Mincho" charset="-128"/>
                      </a:endParaRPr>
                    </a:p>
                  </a:txBody>
                  <a:tcPr marL="68602" marR="68602"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6353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Menacés</a:t>
                      </a:r>
                      <a:endParaRPr kumimoji="0" lang="fr-CA" altLang="en-US" sz="1400" b="1" i="0" u="none" strike="noStrike" cap="none" normalizeH="0" baseline="0" noProof="0" dirty="0">
                        <a:ln>
                          <a:noFill/>
                        </a:ln>
                        <a:solidFill>
                          <a:srgbClr val="000000"/>
                        </a:solidFill>
                        <a:effectLst/>
                        <a:latin typeface="Cambria" charset="0"/>
                        <a:ea typeface="MS Mincho" charset="-128"/>
                      </a:endParaRPr>
                    </a:p>
                  </a:txBody>
                  <a:tcPr marL="68602" marR="68602"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6 %</a:t>
                      </a:r>
                      <a:endParaRPr kumimoji="0" lang="fr-CA" altLang="en-US" sz="1400" b="1" i="0" u="none" strike="noStrike" cap="none" normalizeH="0" baseline="0" noProof="0" dirty="0">
                        <a:ln>
                          <a:noFill/>
                        </a:ln>
                        <a:solidFill>
                          <a:srgbClr val="000000"/>
                        </a:solidFill>
                        <a:effectLst/>
                        <a:latin typeface="Cambria" charset="0"/>
                        <a:ea typeface="MS Mincho" charset="-128"/>
                      </a:endParaRPr>
                    </a:p>
                  </a:txBody>
                  <a:tcPr marL="68602" marR="68602"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6353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Exclus de certaines activités auxquelles ils voulaient participer</a:t>
                      </a:r>
                      <a:endParaRPr kumimoji="0" lang="fr-CA" altLang="en-US" sz="1400" b="1" i="0" u="none" strike="noStrike" cap="none" normalizeH="0" baseline="0" noProof="0" dirty="0">
                        <a:ln>
                          <a:noFill/>
                        </a:ln>
                        <a:solidFill>
                          <a:srgbClr val="000000"/>
                        </a:solidFill>
                        <a:effectLst/>
                        <a:latin typeface="Cambria" charset="0"/>
                        <a:ea typeface="MS Mincho" charset="-128"/>
                      </a:endParaRPr>
                    </a:p>
                  </a:txBody>
                  <a:tcPr marL="68602" marR="68602"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5 %</a:t>
                      </a:r>
                      <a:endParaRPr kumimoji="0" lang="fr-CA" altLang="en-US" sz="1400" b="1" i="0" u="none" strike="noStrike" cap="none" normalizeH="0" baseline="0" noProof="0" dirty="0">
                        <a:ln>
                          <a:noFill/>
                        </a:ln>
                        <a:solidFill>
                          <a:srgbClr val="000000"/>
                        </a:solidFill>
                        <a:effectLst/>
                        <a:latin typeface="Cambria" charset="0"/>
                        <a:ea typeface="MS Mincho" charset="-128"/>
                      </a:endParaRPr>
                    </a:p>
                  </a:txBody>
                  <a:tcPr marL="68602" marR="68602"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6353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Forcés à faire quelque chose contre leur gré</a:t>
                      </a:r>
                      <a:endParaRPr kumimoji="0" lang="fr-CA" altLang="en-US" sz="1400" b="1" i="0" u="none" strike="noStrike" cap="none" normalizeH="0" baseline="0" noProof="0" dirty="0">
                        <a:ln>
                          <a:noFill/>
                        </a:ln>
                        <a:solidFill>
                          <a:srgbClr val="000000"/>
                        </a:solidFill>
                        <a:effectLst/>
                        <a:latin typeface="Cambria" charset="0"/>
                        <a:ea typeface="MS Mincho" charset="-128"/>
                      </a:endParaRPr>
                    </a:p>
                  </a:txBody>
                  <a:tcPr marL="68602" marR="68602"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4 %</a:t>
                      </a:r>
                      <a:endParaRPr kumimoji="0" lang="fr-CA" altLang="en-US" sz="1400" b="1" i="0" u="none" strike="noStrike" cap="none" normalizeH="0" baseline="0" noProof="0" dirty="0">
                        <a:ln>
                          <a:noFill/>
                        </a:ln>
                        <a:solidFill>
                          <a:srgbClr val="000000"/>
                        </a:solidFill>
                        <a:effectLst/>
                        <a:latin typeface="Cambria" charset="0"/>
                        <a:ea typeface="MS Mincho" charset="-128"/>
                      </a:endParaRPr>
                    </a:p>
                  </a:txBody>
                  <a:tcPr marL="68602" marR="68602"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bl>
          </a:graphicData>
        </a:graphic>
      </p:graphicFrame>
      <p:sp>
        <p:nvSpPr>
          <p:cNvPr id="2" name="Title 1"/>
          <p:cNvSpPr>
            <a:spLocks noGrp="1"/>
          </p:cNvSpPr>
          <p:nvPr>
            <p:ph type="title"/>
          </p:nvPr>
        </p:nvSpPr>
        <p:spPr>
          <a:xfrm>
            <a:off x="0" y="442913"/>
            <a:ext cx="10150475" cy="1446212"/>
          </a:xfrm>
        </p:spPr>
        <p:txBody>
          <a:bodyPr/>
          <a:lstStyle/>
          <a:p>
            <a:pPr algn="ctr">
              <a:defRPr/>
            </a:pPr>
            <a:r>
              <a:rPr lang="en-US" altLang="en-US" sz="4000" b="0" i="0" dirty="0">
                <a:solidFill>
                  <a:schemeClr val="bg1"/>
                </a:solidFill>
                <a:effectLst/>
                <a:latin typeface="Avenir Next" charset="0"/>
                <a:ea typeface="Avenir Next" charset="0"/>
                <a:cs typeface="Avenir Next" charset="0"/>
              </a:rPr>
              <a:t>QUE DISENT LES STATISTIQUES SUR L’</a:t>
            </a:r>
            <a:r>
              <a:rPr lang="en-US" altLang="en-US" sz="4000" i="0" dirty="0">
                <a:solidFill>
                  <a:srgbClr val="FF0000"/>
                </a:solidFill>
                <a:effectLst/>
                <a:latin typeface="Avenir Next" charset="0"/>
                <a:ea typeface="Avenir Next" charset="0"/>
                <a:cs typeface="Avenir Next" charset="0"/>
              </a:rPr>
              <a:t>INTIMIDATION</a:t>
            </a:r>
            <a:r>
              <a:rPr lang="en-US" altLang="en-US" sz="4000" b="0" i="0" dirty="0">
                <a:solidFill>
                  <a:schemeClr val="bg1"/>
                </a:solidFill>
                <a:effectLst/>
                <a:latin typeface="Avenir Next" charset="0"/>
                <a:ea typeface="Avenir Next" charset="0"/>
                <a:cs typeface="Avenir Next" charset="0"/>
              </a:rPr>
              <a:t>?</a:t>
            </a:r>
            <a:endParaRPr lang="en-US" sz="4000" i="0" dirty="0">
              <a:latin typeface="Avenir Next" charset="0"/>
              <a:ea typeface="Avenir Next" charset="0"/>
              <a:cs typeface="Avenir Next" charset="0"/>
            </a:endParaRPr>
          </a:p>
        </p:txBody>
      </p:sp>
    </p:spTree>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3" name="Content Placeholder 4"/>
          <p:cNvGraphicFramePr>
            <a:graphicFrameLocks noGrp="1"/>
          </p:cNvGraphicFramePr>
          <p:nvPr>
            <p:extLst>
              <p:ext uri="{D42A27DB-BD31-4B8C-83A1-F6EECF244321}">
                <p14:modId xmlns:p14="http://schemas.microsoft.com/office/powerpoint/2010/main" val="979049832"/>
              </p:ext>
            </p:extLst>
          </p:nvPr>
        </p:nvGraphicFramePr>
        <p:xfrm>
          <a:off x="808038" y="2330450"/>
          <a:ext cx="7848600" cy="4665660"/>
        </p:xfrm>
        <a:graphic>
          <a:graphicData uri="http://schemas.openxmlformats.org/drawingml/2006/table">
            <a:tbl>
              <a:tblPr/>
              <a:tblGrid>
                <a:gridCol w="6184900"/>
                <a:gridCol w="1663700"/>
              </a:tblGrid>
              <a:tr h="649509">
                <a:tc gridSpan="2">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bg1"/>
                          </a:solidFill>
                          <a:effectLst/>
                          <a:latin typeface="Arial" charset="0"/>
                          <a:ea typeface="MS PGothic" charset="-128"/>
                        </a:rPr>
                        <a:t>Source : </a:t>
                      </a:r>
                      <a:r>
                        <a:rPr kumimoji="0" lang="en-US" altLang="en-US" sz="1400" b="1" i="1" u="none" strike="noStrike" cap="none" normalizeH="0" baseline="0" dirty="0">
                          <a:ln>
                            <a:noFill/>
                          </a:ln>
                          <a:solidFill>
                            <a:schemeClr val="bg1"/>
                          </a:solidFill>
                          <a:effectLst/>
                          <a:latin typeface="Arial" charset="0"/>
                          <a:ea typeface="MS PGothic" charset="-128"/>
                        </a:rPr>
                        <a:t>Bureau of Justice Statistics, US Department of Health and Human Services, Cyberbullying Research Center</a:t>
                      </a:r>
                      <a:endParaRPr kumimoji="0" lang="en-US" altLang="en-US" sz="1400" b="1" i="1" u="none" strike="noStrike" cap="none" normalizeH="0" baseline="0" dirty="0">
                        <a:ln>
                          <a:noFill/>
                        </a:ln>
                        <a:solidFill>
                          <a:schemeClr val="bg1"/>
                        </a:solidFill>
                        <a:effectLst/>
                        <a:latin typeface="Cambria" charset="0"/>
                        <a:ea typeface="MS Mincho" charset="-128"/>
                      </a:endParaRPr>
                    </a:p>
                  </a:txBody>
                  <a:tcPr marL="68584" marR="68584"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2D2DB9"/>
                    </a:solidFill>
                  </a:tcPr>
                </a:tc>
                <a:tc hMerge="1">
                  <a:txBody>
                    <a:bodyPr/>
                    <a:lstStyle/>
                    <a:p>
                      <a:endParaRPr lang="en-US"/>
                    </a:p>
                  </a:txBody>
                  <a:tcPr/>
                </a:tc>
              </a:tr>
              <a:tr h="446239">
                <a:tc gridSpan="2">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Date de la recherche : 08-07-2014</a:t>
                      </a:r>
                      <a:endParaRPr kumimoji="0" lang="fr-CA" altLang="en-US" sz="1400" b="1" i="0" u="none" strike="noStrike" cap="none" normalizeH="0" baseline="0" noProof="0" dirty="0">
                        <a:ln>
                          <a:noFill/>
                        </a:ln>
                        <a:solidFill>
                          <a:srgbClr val="000000"/>
                        </a:solidFill>
                        <a:effectLst/>
                        <a:latin typeface="Cambria" charset="0"/>
                        <a:ea typeface="MS Mincho" charset="-128"/>
                      </a:endParaRPr>
                    </a:p>
                  </a:txBody>
                  <a:tcPr marL="68584" marR="68584"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hMerge="1">
                  <a:txBody>
                    <a:bodyPr/>
                    <a:lstStyle/>
                    <a:p>
                      <a:endParaRPr lang="en-US"/>
                    </a:p>
                  </a:txBody>
                  <a:tcPr/>
                </a:tc>
              </a:tr>
              <a:tr h="446239">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Pourcentage de l’intimidation ayant lieu à l’intérieur des écoles</a:t>
                      </a:r>
                      <a:endParaRPr kumimoji="0" lang="fr-CA" altLang="en-US" sz="1400" b="1" i="0" u="none" strike="noStrike" cap="none" normalizeH="0" baseline="0" noProof="0" dirty="0">
                        <a:ln>
                          <a:noFill/>
                        </a:ln>
                        <a:solidFill>
                          <a:srgbClr val="000000"/>
                        </a:solidFill>
                        <a:effectLst/>
                        <a:latin typeface="Cambria" charset="0"/>
                        <a:ea typeface="MS Mincho" charset="-128"/>
                      </a:endParaRPr>
                    </a:p>
                  </a:txBody>
                  <a:tcPr marL="68584" marR="68584"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85 %</a:t>
                      </a:r>
                      <a:endParaRPr kumimoji="0" lang="fr-CA" altLang="en-US" sz="1400" b="1" i="0" u="none" strike="noStrike" cap="none" normalizeH="0" baseline="0" noProof="0" dirty="0">
                        <a:ln>
                          <a:noFill/>
                        </a:ln>
                        <a:solidFill>
                          <a:srgbClr val="000000"/>
                        </a:solidFill>
                        <a:effectLst/>
                        <a:latin typeface="Cambria" charset="0"/>
                        <a:ea typeface="MS Mincho" charset="-128"/>
                      </a:endParaRPr>
                    </a:p>
                  </a:txBody>
                  <a:tcPr marL="68584" marR="68584"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46239">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Pourcentage de l’intimidation ayant </a:t>
                      </a:r>
                      <a:r>
                        <a:rPr kumimoji="0" lang="fr-CA" altLang="en-US" sz="1400" b="0" i="0" u="none" strike="noStrike" cap="none" normalizeH="0" baseline="0" noProof="0" dirty="0" smtClean="0">
                          <a:ln>
                            <a:noFill/>
                          </a:ln>
                          <a:solidFill>
                            <a:schemeClr val="tx1"/>
                          </a:solidFill>
                          <a:effectLst/>
                          <a:latin typeface="Arial" charset="0"/>
                          <a:ea typeface="MS PGothic" charset="-128"/>
                        </a:rPr>
                        <a:t>lieu </a:t>
                      </a:r>
                      <a:r>
                        <a:rPr kumimoji="0" lang="fr-CA" altLang="en-US" sz="1400" b="0" i="0" u="none" strike="noStrike" cap="none" normalizeH="0" baseline="0" noProof="0" dirty="0" smtClean="0">
                          <a:ln>
                            <a:noFill/>
                          </a:ln>
                          <a:solidFill>
                            <a:schemeClr val="tx1"/>
                          </a:solidFill>
                          <a:effectLst/>
                          <a:latin typeface="Arial" charset="0"/>
                          <a:ea typeface="MS PGothic" charset="-128"/>
                        </a:rPr>
                        <a:t>dans les cours d’école, les autobus ou en route vers l’école</a:t>
                      </a:r>
                      <a:endParaRPr kumimoji="0" lang="fr-CA" altLang="en-US" sz="1400" b="1" i="0" u="none" strike="noStrike" cap="none" normalizeH="0" baseline="0" noProof="0" dirty="0">
                        <a:ln>
                          <a:noFill/>
                        </a:ln>
                        <a:solidFill>
                          <a:srgbClr val="000000"/>
                        </a:solidFill>
                        <a:effectLst/>
                        <a:latin typeface="Cambria" charset="0"/>
                        <a:ea typeface="MS Mincho" charset="-128"/>
                      </a:endParaRPr>
                    </a:p>
                  </a:txBody>
                  <a:tcPr marL="68584" marR="68584"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11 %</a:t>
                      </a:r>
                      <a:endParaRPr kumimoji="0" lang="fr-CA" altLang="en-US" sz="1400" b="1" i="0" u="none" strike="noStrike" cap="none" normalizeH="0" baseline="0" noProof="0" dirty="0">
                        <a:ln>
                          <a:noFill/>
                        </a:ln>
                        <a:solidFill>
                          <a:srgbClr val="000000"/>
                        </a:solidFill>
                        <a:effectLst/>
                        <a:latin typeface="Cambria" charset="0"/>
                        <a:ea typeface="MS Mincho" charset="-128"/>
                      </a:endParaRPr>
                    </a:p>
                  </a:txBody>
                  <a:tcPr marL="68584" marR="68584"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46239">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Pourcentage des victimes ayant rapporté l’intimidation à quelqu’un à l’école</a:t>
                      </a:r>
                      <a:endParaRPr kumimoji="0" lang="fr-CA" altLang="en-US" sz="1400" b="1" i="0" u="none" strike="noStrike" cap="none" normalizeH="0" baseline="0" noProof="0" dirty="0">
                        <a:ln>
                          <a:noFill/>
                        </a:ln>
                        <a:solidFill>
                          <a:srgbClr val="000000"/>
                        </a:solidFill>
                        <a:effectLst/>
                        <a:latin typeface="Cambria" charset="0"/>
                        <a:ea typeface="MS Mincho" charset="-128"/>
                      </a:endParaRPr>
                    </a:p>
                  </a:txBody>
                  <a:tcPr marL="68584" marR="68584"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29 %</a:t>
                      </a:r>
                      <a:endParaRPr kumimoji="0" lang="fr-CA" altLang="en-US" sz="1400" b="1" i="0" u="none" strike="noStrike" cap="none" normalizeH="0" baseline="0" noProof="0" dirty="0">
                        <a:ln>
                          <a:noFill/>
                        </a:ln>
                        <a:solidFill>
                          <a:srgbClr val="000000"/>
                        </a:solidFill>
                        <a:effectLst/>
                        <a:latin typeface="Cambria" charset="0"/>
                        <a:ea typeface="MS Mincho" charset="-128"/>
                      </a:endParaRPr>
                    </a:p>
                  </a:txBody>
                  <a:tcPr marL="68584" marR="68584"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46239">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Victimes intimidées une fois ou deux durant l’année scolaire</a:t>
                      </a:r>
                      <a:endParaRPr kumimoji="0" lang="fr-CA" altLang="en-US" sz="1400" b="1" i="0" u="none" strike="noStrike" cap="none" normalizeH="0" baseline="0" noProof="0" dirty="0">
                        <a:ln>
                          <a:noFill/>
                        </a:ln>
                        <a:solidFill>
                          <a:srgbClr val="000000"/>
                        </a:solidFill>
                        <a:effectLst/>
                        <a:latin typeface="Cambria" charset="0"/>
                        <a:ea typeface="MS Mincho" charset="-128"/>
                      </a:endParaRPr>
                    </a:p>
                  </a:txBody>
                  <a:tcPr marL="68584" marR="68584"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2 sur 3</a:t>
                      </a:r>
                      <a:endParaRPr kumimoji="0" lang="fr-CA" altLang="en-US" sz="1400" b="1" i="0" u="none" strike="noStrike" cap="none" normalizeH="0" baseline="0" noProof="0" dirty="0">
                        <a:ln>
                          <a:noFill/>
                        </a:ln>
                        <a:solidFill>
                          <a:srgbClr val="000000"/>
                        </a:solidFill>
                        <a:effectLst/>
                        <a:latin typeface="Cambria" charset="0"/>
                        <a:ea typeface="MS Mincho" charset="-128"/>
                      </a:endParaRPr>
                    </a:p>
                  </a:txBody>
                  <a:tcPr marL="68584" marR="68584"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46239">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Victime intimidée une ou deux fois par semaine </a:t>
                      </a:r>
                      <a:endParaRPr kumimoji="0" lang="fr-CA" altLang="en-US" sz="1400" b="1" i="0" u="none" strike="noStrike" cap="none" normalizeH="0" baseline="0" noProof="0" dirty="0">
                        <a:ln>
                          <a:noFill/>
                        </a:ln>
                        <a:solidFill>
                          <a:srgbClr val="000000"/>
                        </a:solidFill>
                        <a:effectLst/>
                        <a:latin typeface="Cambria" charset="0"/>
                        <a:ea typeface="MS Mincho" charset="-128"/>
                      </a:endParaRPr>
                    </a:p>
                  </a:txBody>
                  <a:tcPr marL="68584" marR="68584"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1 sur 5</a:t>
                      </a:r>
                      <a:endParaRPr kumimoji="0" lang="fr-CA" altLang="en-US" sz="1400" b="1" i="0" u="none" strike="noStrike" cap="none" normalizeH="0" baseline="0" noProof="0" dirty="0">
                        <a:ln>
                          <a:noFill/>
                        </a:ln>
                        <a:solidFill>
                          <a:srgbClr val="000000"/>
                        </a:solidFill>
                        <a:effectLst/>
                        <a:latin typeface="Cambria" charset="0"/>
                        <a:ea typeface="MS Mincho" charset="-128"/>
                      </a:endParaRPr>
                    </a:p>
                  </a:txBody>
                  <a:tcPr marL="68584" marR="68584"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46239">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Victime intimidée tous les jours ou plusieurs fois par semaine</a:t>
                      </a:r>
                      <a:endParaRPr kumimoji="0" lang="fr-CA" altLang="en-US" sz="1400" b="1" i="0" u="none" strike="noStrike" cap="none" normalizeH="0" baseline="0" noProof="0" dirty="0">
                        <a:ln>
                          <a:noFill/>
                        </a:ln>
                        <a:solidFill>
                          <a:srgbClr val="000000"/>
                        </a:solidFill>
                        <a:effectLst/>
                        <a:latin typeface="Cambria" charset="0"/>
                        <a:ea typeface="MS Mincho" charset="-128"/>
                      </a:endParaRPr>
                    </a:p>
                  </a:txBody>
                  <a:tcPr marL="68584" marR="68584"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1 sur 10</a:t>
                      </a:r>
                      <a:endParaRPr kumimoji="0" lang="fr-CA" altLang="en-US" sz="1400" b="1" i="0" u="none" strike="noStrike" cap="none" normalizeH="0" baseline="0" noProof="0" dirty="0">
                        <a:ln>
                          <a:noFill/>
                        </a:ln>
                        <a:solidFill>
                          <a:srgbClr val="000000"/>
                        </a:solidFill>
                        <a:effectLst/>
                        <a:latin typeface="Cambria" charset="0"/>
                        <a:ea typeface="MS Mincho" charset="-128"/>
                      </a:endParaRPr>
                    </a:p>
                  </a:txBody>
                  <a:tcPr marL="68584" marR="68584"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46239">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Pourcentage des écoles secondaire de premier cycle ayan rapporté des problèmes d’intimidation</a:t>
                      </a:r>
                      <a:endParaRPr kumimoji="0" lang="fr-CA" altLang="en-US" sz="1400" b="1" i="0" u="none" strike="noStrike" cap="none" normalizeH="0" baseline="0" noProof="0" dirty="0">
                        <a:ln>
                          <a:noFill/>
                        </a:ln>
                        <a:solidFill>
                          <a:srgbClr val="000000"/>
                        </a:solidFill>
                        <a:effectLst/>
                        <a:latin typeface="Cambria" charset="0"/>
                        <a:ea typeface="MS Mincho" charset="-128"/>
                      </a:endParaRPr>
                    </a:p>
                  </a:txBody>
                  <a:tcPr marL="68584" marR="68584"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44 %</a:t>
                      </a:r>
                      <a:endParaRPr kumimoji="0" lang="fr-CA" altLang="en-US" sz="1400" b="1" i="0" u="none" strike="noStrike" cap="none" normalizeH="0" baseline="0" noProof="0" dirty="0">
                        <a:ln>
                          <a:noFill/>
                        </a:ln>
                        <a:solidFill>
                          <a:srgbClr val="000000"/>
                        </a:solidFill>
                        <a:effectLst/>
                        <a:latin typeface="Cambria" charset="0"/>
                        <a:ea typeface="MS Mincho" charset="-128"/>
                      </a:endParaRPr>
                    </a:p>
                  </a:txBody>
                  <a:tcPr marL="68584" marR="68584"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46239">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Ont eu des effets personnels détruits par des intimidateurs</a:t>
                      </a:r>
                      <a:endParaRPr kumimoji="0" lang="fr-CA" altLang="en-US" sz="1400" b="1" i="0" u="none" strike="noStrike" cap="none" normalizeH="0" baseline="0" noProof="0" dirty="0">
                        <a:ln>
                          <a:noFill/>
                        </a:ln>
                        <a:solidFill>
                          <a:srgbClr val="000000"/>
                        </a:solidFill>
                        <a:effectLst/>
                        <a:latin typeface="Cambria" charset="0"/>
                        <a:ea typeface="MS Mincho" charset="-128"/>
                      </a:endParaRPr>
                    </a:p>
                  </a:txBody>
                  <a:tcPr marL="68584" marR="68584"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4 %</a:t>
                      </a:r>
                      <a:endParaRPr kumimoji="0" lang="fr-CA" altLang="en-US" sz="1400" b="1" i="0" u="none" strike="noStrike" cap="none" normalizeH="0" baseline="0" noProof="0" dirty="0">
                        <a:ln>
                          <a:noFill/>
                        </a:ln>
                        <a:solidFill>
                          <a:srgbClr val="000000"/>
                        </a:solidFill>
                        <a:effectLst/>
                        <a:latin typeface="Cambria" charset="0"/>
                        <a:ea typeface="MS Mincho" charset="-128"/>
                      </a:endParaRPr>
                    </a:p>
                  </a:txBody>
                  <a:tcPr marL="68584" marR="68584"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bl>
          </a:graphicData>
        </a:graphic>
      </p:graphicFrame>
      <p:sp>
        <p:nvSpPr>
          <p:cNvPr id="38950" name="Rectangle 3"/>
          <p:cNvSpPr>
            <a:spLocks noChangeArrowheads="1"/>
          </p:cNvSpPr>
          <p:nvPr/>
        </p:nvSpPr>
        <p:spPr bwMode="auto">
          <a:xfrm>
            <a:off x="1036638" y="7065963"/>
            <a:ext cx="6781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r>
              <a:rPr lang="en-US" altLang="en-US" sz="1600" dirty="0" smtClean="0">
                <a:latin typeface="+mn-lt"/>
              </a:rPr>
              <a:t>http://www.statisticbrain.com/cyber-bullying-statistics/</a:t>
            </a:r>
          </a:p>
        </p:txBody>
      </p:sp>
      <p:sp>
        <p:nvSpPr>
          <p:cNvPr id="2" name="Title 1"/>
          <p:cNvSpPr>
            <a:spLocks noGrp="1"/>
          </p:cNvSpPr>
          <p:nvPr>
            <p:ph type="title"/>
          </p:nvPr>
        </p:nvSpPr>
        <p:spPr>
          <a:xfrm>
            <a:off x="0" y="1"/>
            <a:ext cx="10150475" cy="2254250"/>
          </a:xfrm>
        </p:spPr>
        <p:txBody>
          <a:bodyPr/>
          <a:lstStyle/>
          <a:p>
            <a:pPr algn="ctr">
              <a:defRPr/>
            </a:pPr>
            <a:r>
              <a:rPr lang="en-US" altLang="en-US" sz="4000" b="0" i="0" dirty="0">
                <a:solidFill>
                  <a:schemeClr val="bg1"/>
                </a:solidFill>
                <a:effectLst/>
                <a:latin typeface="Avenir Next" charset="0"/>
                <a:ea typeface="Avenir Next" charset="0"/>
                <a:cs typeface="Avenir Next" charset="0"/>
              </a:rPr>
              <a:t>QUE DISENT LES STATISTIQUES </a:t>
            </a:r>
            <a:r>
              <a:rPr lang="en-US" altLang="en-US" sz="4000" b="0" i="0" dirty="0" smtClean="0">
                <a:solidFill>
                  <a:schemeClr val="bg1"/>
                </a:solidFill>
                <a:effectLst/>
                <a:latin typeface="Avenir Next" charset="0"/>
                <a:ea typeface="Avenir Next" charset="0"/>
                <a:cs typeface="Avenir Next" charset="0"/>
              </a:rPr>
              <a:t>SUR LA FRÉQUENCE DE </a:t>
            </a:r>
            <a:r>
              <a:rPr lang="en-US" altLang="en-US" sz="4000" b="0" i="0" dirty="0">
                <a:solidFill>
                  <a:schemeClr val="bg1"/>
                </a:solidFill>
                <a:effectLst/>
                <a:latin typeface="Avenir Next" charset="0"/>
                <a:ea typeface="Avenir Next" charset="0"/>
                <a:cs typeface="Avenir Next" charset="0"/>
              </a:rPr>
              <a:t>L’</a:t>
            </a:r>
            <a:r>
              <a:rPr lang="en-US" altLang="en-US" sz="4000" i="0" dirty="0">
                <a:solidFill>
                  <a:srgbClr val="FF0000"/>
                </a:solidFill>
                <a:effectLst/>
                <a:latin typeface="Avenir Next" charset="0"/>
                <a:ea typeface="Avenir Next" charset="0"/>
                <a:cs typeface="Avenir Next" charset="0"/>
              </a:rPr>
              <a:t>INTIMIDATION</a:t>
            </a:r>
            <a:r>
              <a:rPr lang="en-US" altLang="en-US" sz="4000" b="0" i="0" dirty="0">
                <a:solidFill>
                  <a:schemeClr val="bg1"/>
                </a:solidFill>
                <a:effectLst/>
                <a:latin typeface="Avenir Next" charset="0"/>
                <a:ea typeface="Avenir Next" charset="0"/>
                <a:cs typeface="Avenir Next" charset="0"/>
              </a:rPr>
              <a:t>?</a:t>
            </a:r>
            <a:endParaRPr lang="en-US" dirty="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3" name="Content Placeholder 4"/>
          <p:cNvGraphicFramePr>
            <a:graphicFrameLocks noGrp="1"/>
          </p:cNvGraphicFramePr>
          <p:nvPr>
            <p:extLst>
              <p:ext uri="{D42A27DB-BD31-4B8C-83A1-F6EECF244321}">
                <p14:modId xmlns:p14="http://schemas.microsoft.com/office/powerpoint/2010/main" val="559032134"/>
              </p:ext>
            </p:extLst>
          </p:nvPr>
        </p:nvGraphicFramePr>
        <p:xfrm>
          <a:off x="579438" y="2229168"/>
          <a:ext cx="8778875" cy="4857750"/>
        </p:xfrm>
        <a:graphic>
          <a:graphicData uri="http://schemas.openxmlformats.org/drawingml/2006/table">
            <a:tbl>
              <a:tblPr/>
              <a:tblGrid>
                <a:gridCol w="7818438"/>
                <a:gridCol w="960437"/>
              </a:tblGrid>
              <a:tr h="539750">
                <a:tc gridSpan="2">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bg1"/>
                          </a:solidFill>
                          <a:effectLst/>
                          <a:latin typeface="Arial" charset="0"/>
                          <a:ea typeface="MS PGothic" charset="-128"/>
                        </a:rPr>
                        <a:t>Source : </a:t>
                      </a:r>
                      <a:r>
                        <a:rPr kumimoji="0" lang="en-US" altLang="en-US" sz="1400" b="1" i="1" u="none" strike="noStrike" cap="none" normalizeH="0" baseline="0" dirty="0">
                          <a:ln>
                            <a:noFill/>
                          </a:ln>
                          <a:solidFill>
                            <a:schemeClr val="bg1"/>
                          </a:solidFill>
                          <a:effectLst/>
                          <a:latin typeface="Arial" charset="0"/>
                          <a:ea typeface="MS PGothic" charset="-128"/>
                        </a:rPr>
                        <a:t>Bureau of Justice Statistics, US Department of Health and Human Services, Cyberbullying Research Center</a:t>
                      </a:r>
                      <a:endParaRPr kumimoji="0" lang="en-US" altLang="en-US" sz="1400" b="1" i="1" u="none" strike="noStrike" cap="none" normalizeH="0" baseline="0" dirty="0">
                        <a:ln>
                          <a:noFill/>
                        </a:ln>
                        <a:solidFill>
                          <a:schemeClr val="bg1"/>
                        </a:solidFill>
                        <a:effectLst/>
                        <a:latin typeface="Arial" charset="0"/>
                        <a:ea typeface="MS Mincho" charset="-128"/>
                      </a:endParaRPr>
                    </a:p>
                  </a:txBody>
                  <a:tcPr marL="68577" marR="68577"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2D2DB9"/>
                    </a:solidFill>
                  </a:tcPr>
                </a:tc>
                <a:tc hMerge="1">
                  <a:txBody>
                    <a:bodyPr/>
                    <a:lstStyle/>
                    <a:p>
                      <a:endParaRPr lang="en-US"/>
                    </a:p>
                  </a:txBody>
                  <a:tcPr/>
                </a:tc>
              </a:tr>
              <a:tr h="323850">
                <a:tc gridSpan="2">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Date de la recherche : 08-07-2014</a:t>
                      </a:r>
                      <a:endParaRPr kumimoji="0" lang="fr-CA" altLang="en-US" sz="1400" b="1" i="0" u="none" strike="noStrike" cap="none" normalizeH="0" baseline="0" noProof="0" dirty="0">
                        <a:ln>
                          <a:noFill/>
                        </a:ln>
                        <a:solidFill>
                          <a:srgbClr val="000000"/>
                        </a:solidFill>
                        <a:effectLst/>
                        <a:latin typeface="Cambria" charset="0"/>
                        <a:ea typeface="MS Mincho" charset="-128"/>
                      </a:endParaRPr>
                    </a:p>
                  </a:txBody>
                  <a:tcPr marL="68577" marR="68577"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hMerge="1">
                  <a:txBody>
                    <a:bodyPr/>
                    <a:lstStyle/>
                    <a:p>
                      <a:endParaRPr lang="en-US"/>
                    </a:p>
                  </a:txBody>
                  <a:tcPr/>
                </a:tc>
              </a:tr>
              <a:tr h="323850">
                <a:tc>
                  <a:txBody>
                    <a:bodyPr/>
                    <a:lstStyle/>
                    <a:p>
                      <a:r>
                        <a:rPr lang="fr-CA" sz="1400" dirty="0" smtClean="0"/>
                        <a:t>Statistiques</a:t>
                      </a:r>
                      <a:r>
                        <a:rPr lang="fr-CA" sz="1400" baseline="0" dirty="0" smtClean="0"/>
                        <a:t> sur la cyberintimidation</a:t>
                      </a:r>
                      <a:endParaRPr lang="en-CA" sz="1400" dirty="0"/>
                    </a:p>
                  </a:txBody>
                  <a:tcPr marL="68577" marR="68577"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altLang="en-US" sz="1400" b="0" i="0" u="none" strike="noStrike" cap="none" normalizeH="0" baseline="0" noProof="0" dirty="0" smtClean="0">
                          <a:ln>
                            <a:noFill/>
                          </a:ln>
                          <a:solidFill>
                            <a:schemeClr val="tx1"/>
                          </a:solidFill>
                          <a:effectLst/>
                          <a:latin typeface="Arial" charset="0"/>
                          <a:ea typeface="MS PGothic" charset="-128"/>
                        </a:rPr>
                        <a:t>Données</a:t>
                      </a:r>
                      <a:endParaRPr kumimoji="0" lang="fr-CA" altLang="en-US" sz="1400" b="1" i="0" u="none" strike="noStrike" cap="none" normalizeH="0" baseline="0" noProof="0" dirty="0" smtClean="0">
                        <a:ln>
                          <a:noFill/>
                        </a:ln>
                        <a:solidFill>
                          <a:srgbClr val="000000"/>
                        </a:solidFill>
                        <a:effectLst/>
                        <a:latin typeface="Arial" charset="0"/>
                        <a:ea typeface="MS Mincho" charset="-128"/>
                      </a:endParaRPr>
                    </a:p>
                  </a:txBody>
                  <a:tcPr marL="68577" marR="68577"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2385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Écoles primaires ayant rapporté des problèmes de cyberintimidation</a:t>
                      </a:r>
                      <a:endParaRPr kumimoji="0" lang="fr-CA" altLang="en-US" sz="1400" b="1" i="0" u="none" strike="noStrike" cap="none" normalizeH="0" baseline="0" noProof="0" dirty="0">
                        <a:ln>
                          <a:noFill/>
                        </a:ln>
                        <a:solidFill>
                          <a:srgbClr val="000000"/>
                        </a:solidFill>
                        <a:effectLst/>
                        <a:latin typeface="Arial" charset="0"/>
                        <a:ea typeface="MS Mincho" charset="-128"/>
                      </a:endParaRPr>
                    </a:p>
                  </a:txBody>
                  <a:tcPr marL="68577" marR="68577"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20 %</a:t>
                      </a:r>
                      <a:endParaRPr kumimoji="0" lang="fr-CA" altLang="en-US" sz="1400" b="1" i="0" u="none" strike="noStrike" cap="none" normalizeH="0" baseline="0" noProof="0" dirty="0">
                        <a:ln>
                          <a:noFill/>
                        </a:ln>
                        <a:solidFill>
                          <a:srgbClr val="000000"/>
                        </a:solidFill>
                        <a:effectLst/>
                        <a:latin typeface="Arial" charset="0"/>
                        <a:ea typeface="MS Mincho" charset="-128"/>
                      </a:endParaRPr>
                    </a:p>
                  </a:txBody>
                  <a:tcPr marL="68577" marR="68577"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2385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Écoles secondaires ayant rapporté des problèmes de cyberintimidation</a:t>
                      </a:r>
                      <a:endParaRPr kumimoji="0" lang="fr-CA" altLang="en-US" sz="1400" b="1" i="0" u="none" strike="noStrike" cap="none" normalizeH="0" baseline="0" noProof="0" dirty="0">
                        <a:ln>
                          <a:noFill/>
                        </a:ln>
                        <a:solidFill>
                          <a:srgbClr val="000000"/>
                        </a:solidFill>
                        <a:effectLst/>
                        <a:latin typeface="Arial" charset="0"/>
                        <a:ea typeface="MS Mincho" charset="-128"/>
                      </a:endParaRPr>
                    </a:p>
                  </a:txBody>
                  <a:tcPr marL="68577" marR="68577"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20 %</a:t>
                      </a:r>
                      <a:endParaRPr kumimoji="0" lang="fr-CA" altLang="en-US" sz="1400" b="1" i="0" u="none" strike="noStrike" cap="none" normalizeH="0" baseline="0" noProof="0" dirty="0">
                        <a:ln>
                          <a:noFill/>
                        </a:ln>
                        <a:solidFill>
                          <a:srgbClr val="000000"/>
                        </a:solidFill>
                        <a:effectLst/>
                        <a:latin typeface="Arial" charset="0"/>
                        <a:ea typeface="MS Mincho" charset="-128"/>
                      </a:endParaRPr>
                    </a:p>
                  </a:txBody>
                  <a:tcPr marL="68577" marR="68577"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53975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rgbClr val="000000"/>
                          </a:solidFill>
                          <a:effectLst/>
                          <a:latin typeface="Arial" charset="0"/>
                          <a:ea typeface="MS Mincho" charset="-128"/>
                        </a:rPr>
                        <a:t>Élèves du secondaire ayant reçu des injures</a:t>
                      </a:r>
                      <a:endParaRPr kumimoji="0" lang="fr-CA" altLang="en-US" sz="1400" b="0" i="0" u="none" strike="noStrike" cap="none" normalizeH="0" baseline="0" noProof="0" dirty="0">
                        <a:ln>
                          <a:noFill/>
                        </a:ln>
                        <a:solidFill>
                          <a:srgbClr val="000000"/>
                        </a:solidFill>
                        <a:effectLst/>
                        <a:latin typeface="Arial" charset="0"/>
                        <a:ea typeface="MS Mincho" charset="-128"/>
                      </a:endParaRPr>
                    </a:p>
                  </a:txBody>
                  <a:tcPr marL="68577" marR="68577"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10 %</a:t>
                      </a:r>
                      <a:endParaRPr kumimoji="0" lang="fr-CA" altLang="en-US" sz="1400" b="1" i="0" u="none" strike="noStrike" cap="none" normalizeH="0" baseline="0" noProof="0" dirty="0">
                        <a:ln>
                          <a:noFill/>
                        </a:ln>
                        <a:solidFill>
                          <a:srgbClr val="000000"/>
                        </a:solidFill>
                        <a:effectLst/>
                        <a:latin typeface="Arial" charset="0"/>
                        <a:ea typeface="MS Mincho" charset="-128"/>
                      </a:endParaRPr>
                    </a:p>
                  </a:txBody>
                  <a:tcPr marL="68577" marR="68577"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2385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Élèves évitant l’école ou certains endroits de peur d’être agressés d’une quelconque manière</a:t>
                      </a:r>
                      <a:endParaRPr kumimoji="0" lang="fr-CA" altLang="en-US" sz="1400" b="1" i="0" u="none" strike="noStrike" cap="none" normalizeH="0" baseline="0" noProof="0" dirty="0">
                        <a:ln>
                          <a:noFill/>
                        </a:ln>
                        <a:solidFill>
                          <a:srgbClr val="000000"/>
                        </a:solidFill>
                        <a:effectLst/>
                        <a:latin typeface="Arial" charset="0"/>
                        <a:ea typeface="MS Mincho" charset="-128"/>
                      </a:endParaRPr>
                    </a:p>
                  </a:txBody>
                  <a:tcPr marL="68577" marR="68577"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7 %</a:t>
                      </a:r>
                      <a:endParaRPr kumimoji="0" lang="fr-CA" altLang="en-US" sz="1400" b="1" i="0" u="none" strike="noStrike" cap="none" normalizeH="0" baseline="0" noProof="0" dirty="0">
                        <a:ln>
                          <a:noFill/>
                        </a:ln>
                        <a:solidFill>
                          <a:srgbClr val="000000"/>
                        </a:solidFill>
                        <a:effectLst/>
                        <a:latin typeface="Arial" charset="0"/>
                        <a:ea typeface="MS Mincho" charset="-128"/>
                      </a:endParaRPr>
                    </a:p>
                  </a:txBody>
                  <a:tcPr marL="68577" marR="68577"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2385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Blessures causées par des armes chez les adolescents infligées à l’école</a:t>
                      </a:r>
                      <a:endParaRPr kumimoji="0" lang="fr-CA" altLang="en-US" sz="1400" b="1" i="0" u="none" strike="noStrike" cap="none" normalizeH="0" baseline="0" noProof="0" dirty="0">
                        <a:ln>
                          <a:noFill/>
                        </a:ln>
                        <a:solidFill>
                          <a:srgbClr val="000000"/>
                        </a:solidFill>
                        <a:effectLst/>
                        <a:latin typeface="Arial" charset="0"/>
                        <a:ea typeface="MS Mincho" charset="-128"/>
                      </a:endParaRPr>
                    </a:p>
                  </a:txBody>
                  <a:tcPr marL="68577" marR="68577"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8 %</a:t>
                      </a:r>
                      <a:endParaRPr kumimoji="0" lang="fr-CA" altLang="en-US" sz="1400" b="1" i="0" u="none" strike="noStrike" cap="none" normalizeH="0" baseline="0" noProof="0" dirty="0">
                        <a:ln>
                          <a:noFill/>
                        </a:ln>
                        <a:solidFill>
                          <a:srgbClr val="000000"/>
                        </a:solidFill>
                        <a:effectLst/>
                        <a:latin typeface="Arial" charset="0"/>
                        <a:ea typeface="MS Mincho" charset="-128"/>
                      </a:endParaRPr>
                    </a:p>
                  </a:txBody>
                  <a:tcPr marL="68577" marR="68577"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2385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Élèves ayant rapporté de la cyberintimidation</a:t>
                      </a:r>
                      <a:endParaRPr kumimoji="0" lang="fr-CA" altLang="en-US" sz="1400" b="1" i="0" u="none" strike="noStrike" cap="none" normalizeH="0" baseline="0" noProof="0" dirty="0">
                        <a:ln>
                          <a:noFill/>
                        </a:ln>
                        <a:solidFill>
                          <a:srgbClr val="000000"/>
                        </a:solidFill>
                        <a:effectLst/>
                        <a:latin typeface="Arial" charset="0"/>
                        <a:ea typeface="MS Mincho" charset="-128"/>
                      </a:endParaRPr>
                    </a:p>
                  </a:txBody>
                  <a:tcPr marL="68577" marR="68577"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52 %</a:t>
                      </a:r>
                      <a:endParaRPr kumimoji="0" lang="fr-CA" altLang="en-US" sz="1400" b="1" i="0" u="none" strike="noStrike" cap="none" normalizeH="0" baseline="0" noProof="0" dirty="0">
                        <a:ln>
                          <a:noFill/>
                        </a:ln>
                        <a:solidFill>
                          <a:srgbClr val="000000"/>
                        </a:solidFill>
                        <a:effectLst/>
                        <a:latin typeface="Arial" charset="0"/>
                        <a:ea typeface="MS Mincho" charset="-128"/>
                      </a:endParaRPr>
                    </a:p>
                  </a:txBody>
                  <a:tcPr marL="68577" marR="68577"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2385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Adolescents ayant reçu des menaces sur internet</a:t>
                      </a:r>
                      <a:endParaRPr kumimoji="0" lang="fr-CA" altLang="en-US" sz="1400" b="1" i="0" u="none" strike="noStrike" cap="none" normalizeH="0" baseline="0" noProof="0" dirty="0">
                        <a:ln>
                          <a:noFill/>
                        </a:ln>
                        <a:solidFill>
                          <a:srgbClr val="000000"/>
                        </a:solidFill>
                        <a:effectLst/>
                        <a:latin typeface="Arial" charset="0"/>
                        <a:ea typeface="MS Mincho" charset="-128"/>
                      </a:endParaRPr>
                    </a:p>
                  </a:txBody>
                  <a:tcPr marL="68577" marR="68577"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33 %</a:t>
                      </a:r>
                      <a:endParaRPr kumimoji="0" lang="fr-CA" altLang="en-US" sz="1400" b="1" i="0" u="none" strike="noStrike" cap="none" normalizeH="0" baseline="0" noProof="0" dirty="0">
                        <a:ln>
                          <a:noFill/>
                        </a:ln>
                        <a:solidFill>
                          <a:srgbClr val="000000"/>
                        </a:solidFill>
                        <a:effectLst/>
                        <a:latin typeface="Arial" charset="0"/>
                        <a:ea typeface="MS Mincho" charset="-128"/>
                      </a:endParaRPr>
                    </a:p>
                  </a:txBody>
                  <a:tcPr marL="68577" marR="68577"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2385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Adolescents ayant à maintes reprises été intimidés sur leur téléphone cellulaire ou sur internet</a:t>
                      </a:r>
                      <a:endParaRPr kumimoji="0" lang="fr-CA" altLang="en-US" sz="1400" b="1" i="0" u="none" strike="noStrike" cap="none" normalizeH="0" baseline="0" noProof="0" dirty="0">
                        <a:ln>
                          <a:noFill/>
                        </a:ln>
                        <a:solidFill>
                          <a:srgbClr val="000000"/>
                        </a:solidFill>
                        <a:effectLst/>
                        <a:latin typeface="Arial" charset="0"/>
                        <a:ea typeface="MS Mincho" charset="-128"/>
                      </a:endParaRPr>
                    </a:p>
                  </a:txBody>
                  <a:tcPr marL="68577" marR="68577"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25 %</a:t>
                      </a:r>
                      <a:endParaRPr kumimoji="0" lang="fr-CA" altLang="en-US" sz="1400" b="1" i="0" u="none" strike="noStrike" cap="none" normalizeH="0" baseline="0" noProof="0" dirty="0">
                        <a:ln>
                          <a:noFill/>
                        </a:ln>
                        <a:solidFill>
                          <a:srgbClr val="000000"/>
                        </a:solidFill>
                        <a:effectLst/>
                        <a:latin typeface="Arial" charset="0"/>
                        <a:ea typeface="MS Mincho" charset="-128"/>
                      </a:endParaRPr>
                    </a:p>
                  </a:txBody>
                  <a:tcPr marL="68577" marR="68577"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2385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Adolescents qui ne le disent pas à leurs parents lorsqu’ils sont intimidés</a:t>
                      </a:r>
                      <a:endParaRPr kumimoji="0" lang="fr-CA" altLang="en-US" sz="1400" b="1" i="0" u="none" strike="noStrike" cap="none" normalizeH="0" baseline="0" noProof="0" dirty="0">
                        <a:ln>
                          <a:noFill/>
                        </a:ln>
                        <a:solidFill>
                          <a:srgbClr val="000000"/>
                        </a:solidFill>
                        <a:effectLst/>
                        <a:latin typeface="Arial" charset="0"/>
                        <a:ea typeface="MS Mincho" charset="-128"/>
                      </a:endParaRPr>
                    </a:p>
                  </a:txBody>
                  <a:tcPr marL="68577" marR="68577"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52 %</a:t>
                      </a:r>
                      <a:endParaRPr kumimoji="0" lang="fr-CA" altLang="en-US" sz="1400" b="1" i="0" u="none" strike="noStrike" cap="none" normalizeH="0" baseline="0" noProof="0" dirty="0">
                        <a:ln>
                          <a:noFill/>
                        </a:ln>
                        <a:solidFill>
                          <a:srgbClr val="000000"/>
                        </a:solidFill>
                        <a:effectLst/>
                        <a:latin typeface="Arial" charset="0"/>
                        <a:ea typeface="MS Mincho" charset="-128"/>
                      </a:endParaRPr>
                    </a:p>
                  </a:txBody>
                  <a:tcPr marL="68577" marR="68577"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53975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Adolescents ayant été photographiés de manière gênante ou nuisible sans leur consentement, souvent avec des caméras de téléphone cellulaire</a:t>
                      </a:r>
                      <a:endParaRPr kumimoji="0" lang="fr-CA" altLang="en-US" sz="1400" b="1" i="0" u="none" strike="noStrike" cap="none" normalizeH="0" baseline="0" noProof="0" dirty="0">
                        <a:ln>
                          <a:noFill/>
                        </a:ln>
                        <a:solidFill>
                          <a:srgbClr val="000000"/>
                        </a:solidFill>
                        <a:effectLst/>
                        <a:latin typeface="Arial" charset="0"/>
                        <a:ea typeface="MS Mincho" charset="-128"/>
                      </a:endParaRPr>
                    </a:p>
                  </a:txBody>
                  <a:tcPr marL="68577" marR="68577"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11 %</a:t>
                      </a:r>
                      <a:endParaRPr kumimoji="0" lang="fr-CA" altLang="en-US" sz="1400" b="1" i="0" u="none" strike="noStrike" cap="none" normalizeH="0" baseline="0" noProof="0" dirty="0">
                        <a:ln>
                          <a:noFill/>
                        </a:ln>
                        <a:solidFill>
                          <a:srgbClr val="000000"/>
                        </a:solidFill>
                        <a:effectLst/>
                        <a:latin typeface="Arial" charset="0"/>
                        <a:ea typeface="MS Mincho" charset="-128"/>
                      </a:endParaRPr>
                    </a:p>
                  </a:txBody>
                  <a:tcPr marL="68577" marR="68577"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bl>
          </a:graphicData>
        </a:graphic>
      </p:graphicFrame>
      <p:sp>
        <p:nvSpPr>
          <p:cNvPr id="39983" name="Rectangle 3"/>
          <p:cNvSpPr>
            <a:spLocks noChangeArrowheads="1"/>
          </p:cNvSpPr>
          <p:nvPr/>
        </p:nvSpPr>
        <p:spPr bwMode="auto">
          <a:xfrm>
            <a:off x="579438" y="7189788"/>
            <a:ext cx="72167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r>
              <a:rPr lang="en-US" altLang="en-US" sz="1600" dirty="0" smtClean="0">
                <a:latin typeface="+mn-lt"/>
              </a:rPr>
              <a:t>http://www.statisticbrain.com/cyber-bullying-statistics/</a:t>
            </a:r>
          </a:p>
        </p:txBody>
      </p:sp>
      <p:sp>
        <p:nvSpPr>
          <p:cNvPr id="2" name="Title 1"/>
          <p:cNvSpPr>
            <a:spLocks noGrp="1"/>
          </p:cNvSpPr>
          <p:nvPr>
            <p:ph type="title"/>
          </p:nvPr>
        </p:nvSpPr>
        <p:spPr>
          <a:xfrm>
            <a:off x="0" y="615950"/>
            <a:ext cx="10150475" cy="1633538"/>
          </a:xfrm>
        </p:spPr>
        <p:txBody>
          <a:bodyPr/>
          <a:lstStyle/>
          <a:p>
            <a:pPr algn="ctr">
              <a:defRPr/>
            </a:pPr>
            <a:r>
              <a:rPr lang="en-US" altLang="en-US" sz="4000" b="0" i="0" dirty="0">
                <a:solidFill>
                  <a:schemeClr val="bg1"/>
                </a:solidFill>
                <a:effectLst/>
                <a:latin typeface="Avenir Next" charset="0"/>
                <a:ea typeface="Avenir Next" charset="0"/>
                <a:cs typeface="Avenir Next" charset="0"/>
              </a:rPr>
              <a:t>QUE DISENT LES STATISTIQUES SUR </a:t>
            </a:r>
            <a:r>
              <a:rPr lang="en-US" altLang="en-US" sz="4000" b="0" i="0" dirty="0" smtClean="0">
                <a:solidFill>
                  <a:schemeClr val="bg1"/>
                </a:solidFill>
                <a:effectLst/>
                <a:latin typeface="Avenir Next" charset="0"/>
                <a:ea typeface="Avenir Next" charset="0"/>
                <a:cs typeface="Avenir Next" charset="0"/>
              </a:rPr>
              <a:t>LA </a:t>
            </a:r>
            <a:r>
              <a:rPr lang="en-US" altLang="en-US" sz="4000" i="0" dirty="0" smtClean="0">
                <a:solidFill>
                  <a:srgbClr val="FF0000"/>
                </a:solidFill>
                <a:effectLst/>
                <a:latin typeface="Avenir Next" charset="0"/>
                <a:ea typeface="Avenir Next" charset="0"/>
                <a:cs typeface="Avenir Next" charset="0"/>
              </a:rPr>
              <a:t>CYBERINTIMIDATION</a:t>
            </a:r>
            <a:r>
              <a:rPr lang="en-US" altLang="en-US" sz="4000" b="0" i="0" dirty="0">
                <a:solidFill>
                  <a:schemeClr val="bg1"/>
                </a:solidFill>
                <a:effectLst/>
                <a:latin typeface="Avenir Next" charset="0"/>
                <a:ea typeface="Avenir Next" charset="0"/>
                <a:cs typeface="Avenir Next" charset="0"/>
              </a:rPr>
              <a:t>?</a:t>
            </a:r>
            <a:r>
              <a:rPr lang="en-US" altLang="en-US" i="0" dirty="0" smtClean="0">
                <a:solidFill>
                  <a:srgbClr val="FF0000"/>
                </a:solidFill>
                <a:effectLst/>
                <a:latin typeface="Avenir Next" charset="0"/>
                <a:ea typeface="Avenir Next" charset="0"/>
                <a:cs typeface="Avenir Next" charset="0"/>
              </a:rPr>
              <a:t/>
            </a:r>
            <a:br>
              <a:rPr lang="en-US" altLang="en-US" i="0" dirty="0" smtClean="0">
                <a:solidFill>
                  <a:srgbClr val="FF0000"/>
                </a:solidFill>
                <a:effectLst/>
                <a:latin typeface="Avenir Next" charset="0"/>
                <a:ea typeface="Avenir Next" charset="0"/>
                <a:cs typeface="Avenir Next" charset="0"/>
              </a:rPr>
            </a:br>
            <a:endParaRPr 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4" name="Content Placeholder 4"/>
          <p:cNvGraphicFramePr>
            <a:graphicFrameLocks noGrp="1"/>
          </p:cNvGraphicFramePr>
          <p:nvPr>
            <p:extLst>
              <p:ext uri="{D42A27DB-BD31-4B8C-83A1-F6EECF244321}">
                <p14:modId xmlns:p14="http://schemas.microsoft.com/office/powerpoint/2010/main" val="3209393650"/>
              </p:ext>
            </p:extLst>
          </p:nvPr>
        </p:nvGraphicFramePr>
        <p:xfrm>
          <a:off x="571500" y="2597150"/>
          <a:ext cx="9005888" cy="4051301"/>
        </p:xfrm>
        <a:graphic>
          <a:graphicData uri="http://schemas.openxmlformats.org/drawingml/2006/table">
            <a:tbl>
              <a:tblPr/>
              <a:tblGrid>
                <a:gridCol w="9005888"/>
              </a:tblGrid>
              <a:tr h="661988">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bg1"/>
                          </a:solidFill>
                          <a:effectLst/>
                          <a:latin typeface="Arial" charset="0"/>
                          <a:ea typeface="MS PGothic" charset="-128"/>
                        </a:rPr>
                        <a:t>Source : </a:t>
                      </a:r>
                      <a:r>
                        <a:rPr kumimoji="0" lang="en-US" altLang="en-US" sz="1400" b="1" i="1" u="none" strike="noStrike" cap="none" normalizeH="0" baseline="0" dirty="0">
                          <a:ln>
                            <a:noFill/>
                          </a:ln>
                          <a:solidFill>
                            <a:schemeClr val="bg1"/>
                          </a:solidFill>
                          <a:effectLst/>
                          <a:latin typeface="Arial" charset="0"/>
                          <a:ea typeface="MS PGothic" charset="-128"/>
                        </a:rPr>
                        <a:t>Bureau of Justice Statistics, US Department of Health and Human Services, Cyberbullying Research Center</a:t>
                      </a:r>
                      <a:endParaRPr kumimoji="0" lang="en-US" altLang="en-US" sz="1400" b="1" i="1" u="none" strike="noStrike" cap="none" normalizeH="0" baseline="0" dirty="0">
                        <a:ln>
                          <a:noFill/>
                        </a:ln>
                        <a:solidFill>
                          <a:schemeClr val="bg1"/>
                        </a:solidFill>
                        <a:effectLst/>
                        <a:latin typeface="Cambria" charset="0"/>
                        <a:ea typeface="MS Mincho" charset="-128"/>
                      </a:endParaRPr>
                    </a:p>
                  </a:txBody>
                  <a:tcPr marL="68591" marR="68591"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2D2DB9"/>
                    </a:solidFill>
                  </a:tcPr>
                </a:tc>
              </a:tr>
              <a:tr h="360363">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Date de la recherche : 08-07-2014</a:t>
                      </a:r>
                      <a:endParaRPr kumimoji="0" lang="fr-CA" altLang="en-US" sz="1400" b="1" i="0" u="none" strike="noStrike" cap="none" normalizeH="0" baseline="0" noProof="0" dirty="0">
                        <a:ln>
                          <a:noFill/>
                        </a:ln>
                        <a:solidFill>
                          <a:srgbClr val="000000"/>
                        </a:solidFill>
                        <a:effectLst/>
                        <a:latin typeface="Cambria" charset="0"/>
                        <a:ea typeface="MS Mincho" charset="-128"/>
                      </a:endParaRPr>
                    </a:p>
                  </a:txBody>
                  <a:tcPr marL="68591" marR="68591"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6195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charset="0"/>
                          <a:ea typeface="MS PGothic" charset="-128"/>
                        </a:rPr>
                        <a:t>STATISTIQUES</a:t>
                      </a:r>
                      <a:endParaRPr kumimoji="0" lang="en-US" altLang="en-US" sz="1400" b="1" i="0" u="none" strike="noStrike" cap="none" normalizeH="0" baseline="0" dirty="0">
                        <a:ln>
                          <a:noFill/>
                        </a:ln>
                        <a:solidFill>
                          <a:srgbClr val="000000"/>
                        </a:solidFill>
                        <a:effectLst/>
                        <a:latin typeface="Cambria" charset="0"/>
                        <a:ea typeface="MS Mincho" charset="-128"/>
                      </a:endParaRPr>
                    </a:p>
                  </a:txBody>
                  <a:tcPr marL="68591" marR="68591"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A5A5E9"/>
                    </a:solidFill>
                  </a:tcPr>
                </a:tc>
              </a:tr>
              <a:tr h="4445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fr-CA" sz="1400" kern="1200" dirty="0" smtClean="0">
                          <a:solidFill>
                            <a:schemeClr val="tx1"/>
                          </a:solidFill>
                          <a:effectLst/>
                          <a:latin typeface="Arial" charset="0"/>
                          <a:ea typeface="MS PGothic" charset="-128"/>
                          <a:cs typeface="+mn-cs"/>
                        </a:rPr>
                        <a:t>Les adolescents homosexuels et bisexuels ont plus de chances de rapporter de l’intimidation que les adolescents hétérosexuels.</a:t>
                      </a:r>
                      <a:endParaRPr kumimoji="0" lang="en-US" altLang="en-US" sz="1400" b="0" i="0" u="none" strike="noStrike" cap="none" normalizeH="0" baseline="0" dirty="0">
                        <a:ln>
                          <a:noFill/>
                        </a:ln>
                        <a:solidFill>
                          <a:srgbClr val="000000"/>
                        </a:solidFill>
                        <a:effectLst/>
                        <a:latin typeface="Cambria" charset="0"/>
                        <a:ea typeface="MS Mincho" charset="-128"/>
                      </a:endParaRPr>
                    </a:p>
                  </a:txBody>
                  <a:tcPr marL="68591" marR="68591"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445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fr-CA" sz="1400" kern="1200" dirty="0" smtClean="0">
                          <a:solidFill>
                            <a:schemeClr val="tx1"/>
                          </a:solidFill>
                          <a:effectLst/>
                          <a:latin typeface="Arial" charset="0"/>
                          <a:ea typeface="MS PGothic" charset="-128"/>
                          <a:cs typeface="+mn-cs"/>
                        </a:rPr>
                        <a:t>Les élèves avec des handicaps ont plus de chances d’être victimes d’intimidation.</a:t>
                      </a:r>
                      <a:endParaRPr kumimoji="0" lang="en-US" altLang="en-US" sz="1400" b="0" i="0" u="none" strike="noStrike" cap="none" normalizeH="0" baseline="0" dirty="0">
                        <a:ln>
                          <a:noFill/>
                        </a:ln>
                        <a:solidFill>
                          <a:srgbClr val="000000"/>
                        </a:solidFill>
                        <a:effectLst/>
                        <a:latin typeface="Cambria" charset="0"/>
                        <a:ea typeface="MS Mincho" charset="-128"/>
                      </a:endParaRPr>
                    </a:p>
                  </a:txBody>
                  <a:tcPr marL="68591" marR="68591"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445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fr-CA" sz="1400" kern="1200" dirty="0" smtClean="0">
                          <a:solidFill>
                            <a:schemeClr val="tx1"/>
                          </a:solidFill>
                          <a:effectLst/>
                          <a:latin typeface="Arial" charset="0"/>
                          <a:ea typeface="MS PGothic" charset="-128"/>
                          <a:cs typeface="+mn-cs"/>
                        </a:rPr>
                        <a:t>Les filles sont plus souvent victimes d’intimidation que les garçons.</a:t>
                      </a:r>
                      <a:endParaRPr kumimoji="0" lang="en-US" altLang="en-US" sz="1400" b="0" i="0" u="none" strike="noStrike" cap="none" normalizeH="0" baseline="0" dirty="0">
                        <a:ln>
                          <a:noFill/>
                        </a:ln>
                        <a:solidFill>
                          <a:srgbClr val="000000"/>
                        </a:solidFill>
                        <a:effectLst/>
                        <a:latin typeface="Cambria" charset="0"/>
                        <a:ea typeface="MS Mincho" charset="-128"/>
                      </a:endParaRPr>
                    </a:p>
                  </a:txBody>
                  <a:tcPr marL="68591" marR="68591"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445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fr-CA" sz="1400" kern="1200" dirty="0" smtClean="0">
                          <a:solidFill>
                            <a:schemeClr val="tx1"/>
                          </a:solidFill>
                          <a:effectLst/>
                          <a:latin typeface="Arial" charset="0"/>
                          <a:ea typeface="MS PGothic" charset="-128"/>
                          <a:cs typeface="+mn-cs"/>
                        </a:rPr>
                        <a:t>Les garçons ont plus de chances de vivre de l’intimidation physique ou verbale.</a:t>
                      </a:r>
                      <a:endParaRPr kumimoji="0" lang="en-US" altLang="en-US" sz="1400" b="0" i="0" u="none" strike="noStrike" cap="none" normalizeH="0" baseline="0" dirty="0">
                        <a:ln>
                          <a:noFill/>
                        </a:ln>
                        <a:solidFill>
                          <a:srgbClr val="000000"/>
                        </a:solidFill>
                        <a:effectLst/>
                        <a:latin typeface="Cambria" charset="0"/>
                        <a:ea typeface="MS Mincho" charset="-128"/>
                      </a:endParaRPr>
                    </a:p>
                  </a:txBody>
                  <a:tcPr marL="68591" marR="68591"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445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fr-CA" sz="1400" kern="1200" dirty="0" smtClean="0">
                          <a:solidFill>
                            <a:schemeClr val="tx1"/>
                          </a:solidFill>
                          <a:effectLst/>
                          <a:latin typeface="Arial" charset="0"/>
                          <a:ea typeface="MS PGothic" charset="-128"/>
                          <a:cs typeface="+mn-cs"/>
                        </a:rPr>
                        <a:t>Les filles ont plus de chances de vivre de l’intimidation sociale ou psychologique.</a:t>
                      </a:r>
                      <a:endParaRPr kumimoji="0" lang="en-US" altLang="en-US" sz="1400" b="0" i="0" u="none" strike="noStrike" cap="none" normalizeH="0" baseline="0" dirty="0">
                        <a:ln>
                          <a:noFill/>
                        </a:ln>
                        <a:solidFill>
                          <a:srgbClr val="000000"/>
                        </a:solidFill>
                        <a:effectLst/>
                        <a:latin typeface="Cambria" charset="0"/>
                        <a:ea typeface="MS Mincho" charset="-128"/>
                      </a:endParaRPr>
                    </a:p>
                  </a:txBody>
                  <a:tcPr marL="68591" marR="68591"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445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fr-CA" sz="1400" kern="1200" dirty="0" smtClean="0">
                          <a:solidFill>
                            <a:schemeClr val="tx1"/>
                          </a:solidFill>
                          <a:effectLst/>
                          <a:latin typeface="Arial" charset="0"/>
                          <a:ea typeface="MS PGothic" charset="-128"/>
                          <a:cs typeface="+mn-cs"/>
                        </a:rPr>
                        <a:t>Les élèves caucasiens et les filles ont rapporté le plus grand nombre d’incidents d’intimidation.</a:t>
                      </a:r>
                      <a:endParaRPr kumimoji="0" lang="en-US" altLang="en-US" sz="1400" b="0" i="0" u="none" strike="noStrike" cap="none" normalizeH="0" baseline="0" dirty="0">
                        <a:ln>
                          <a:noFill/>
                        </a:ln>
                        <a:solidFill>
                          <a:srgbClr val="000000"/>
                        </a:solidFill>
                        <a:effectLst/>
                        <a:latin typeface="Cambria" charset="0"/>
                        <a:ea typeface="MS Mincho" charset="-128"/>
                      </a:endParaRPr>
                    </a:p>
                  </a:txBody>
                  <a:tcPr marL="68591" marR="68591"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bl>
          </a:graphicData>
        </a:graphic>
      </p:graphicFrame>
      <p:sp>
        <p:nvSpPr>
          <p:cNvPr id="40985" name="Rectangle 4"/>
          <p:cNvSpPr>
            <a:spLocks noChangeArrowheads="1"/>
          </p:cNvSpPr>
          <p:nvPr/>
        </p:nvSpPr>
        <p:spPr bwMode="auto">
          <a:xfrm>
            <a:off x="571500" y="6900863"/>
            <a:ext cx="7239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r>
              <a:rPr lang="en-US" altLang="en-US" sz="1600" dirty="0" smtClean="0">
                <a:latin typeface="+mj-lt"/>
              </a:rPr>
              <a:t>http://www.statisticbrain.com/cyber-bullying-statistics</a:t>
            </a:r>
          </a:p>
        </p:txBody>
      </p:sp>
      <p:sp>
        <p:nvSpPr>
          <p:cNvPr id="2" name="Title 1"/>
          <p:cNvSpPr>
            <a:spLocks noGrp="1"/>
          </p:cNvSpPr>
          <p:nvPr>
            <p:ph type="title"/>
          </p:nvPr>
        </p:nvSpPr>
        <p:spPr>
          <a:xfrm>
            <a:off x="-12700" y="1"/>
            <a:ext cx="10150475" cy="1813718"/>
          </a:xfrm>
        </p:spPr>
        <p:txBody>
          <a:bodyPr/>
          <a:lstStyle/>
          <a:p>
            <a:pPr algn="ctr">
              <a:defRPr/>
            </a:pPr>
            <a:r>
              <a:rPr lang="en-US" altLang="en-US" sz="4000" b="0" i="0" dirty="0">
                <a:solidFill>
                  <a:schemeClr val="bg1"/>
                </a:solidFill>
                <a:effectLst/>
                <a:latin typeface="Avenir Next" charset="0"/>
                <a:ea typeface="Avenir Next" charset="0"/>
                <a:cs typeface="Avenir Next" charset="0"/>
              </a:rPr>
              <a:t>QUE DISENT LES STATISTIQUES SUR </a:t>
            </a:r>
            <a:r>
              <a:rPr lang="en-US" altLang="en-US" sz="4000" b="0" i="0" dirty="0" smtClean="0">
                <a:solidFill>
                  <a:schemeClr val="bg1"/>
                </a:solidFill>
                <a:effectLst/>
                <a:latin typeface="Avenir Next" charset="0"/>
                <a:ea typeface="Avenir Next" charset="0"/>
                <a:cs typeface="Avenir Next" charset="0"/>
              </a:rPr>
              <a:t>LES TYPES DE </a:t>
            </a:r>
            <a:r>
              <a:rPr lang="en-US" altLang="en-US" sz="4000" i="0" dirty="0" smtClean="0">
                <a:solidFill>
                  <a:srgbClr val="FF0000"/>
                </a:solidFill>
                <a:effectLst/>
                <a:latin typeface="Avenir Next" charset="0"/>
                <a:ea typeface="Avenir Next" charset="0"/>
                <a:cs typeface="Avenir Next" charset="0"/>
              </a:rPr>
              <a:t>VICTIMES</a:t>
            </a:r>
            <a:r>
              <a:rPr lang="en-US" altLang="en-US" sz="4000" b="0" i="0" dirty="0" smtClean="0">
                <a:solidFill>
                  <a:schemeClr val="bg1"/>
                </a:solidFill>
                <a:effectLst/>
                <a:latin typeface="Avenir Next" charset="0"/>
                <a:ea typeface="Avenir Next" charset="0"/>
                <a:cs typeface="Avenir Next" charset="0"/>
              </a:rPr>
              <a:t>?</a:t>
            </a:r>
            <a:endParaRPr lang="en-US" dirty="0">
              <a:solidFill>
                <a:srgbClr val="FF0066"/>
              </a:solidFill>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a:xfrm>
            <a:off x="0" y="823913"/>
            <a:ext cx="10150475" cy="914400"/>
          </a:xfrm>
        </p:spPr>
        <p:txBody>
          <a:bodyPr/>
          <a:lstStyle/>
          <a:p>
            <a:pPr algn="ctr"/>
            <a:r>
              <a:rPr lang="en-US" altLang="en-US" sz="4800" i="0" dirty="0" smtClean="0">
                <a:solidFill>
                  <a:schemeClr val="bg1"/>
                </a:solidFill>
                <a:effectLst/>
                <a:latin typeface="Avenir Next" charset="0"/>
                <a:ea typeface="Avenir Next" charset="0"/>
                <a:cs typeface="Avenir Next" charset="0"/>
              </a:rPr>
              <a:t>I-N-T-I-M-I-D-A-T-I-O-N</a:t>
            </a:r>
            <a:endParaRPr lang="en-US" altLang="en-US" sz="4800" i="0" dirty="0">
              <a:solidFill>
                <a:schemeClr val="bg1"/>
              </a:solidFill>
              <a:effectLst/>
              <a:latin typeface="Avenir Next" charset="0"/>
              <a:ea typeface="Avenir Next" charset="0"/>
              <a:cs typeface="Avenir Next" charset="0"/>
            </a:endParaRPr>
          </a:p>
        </p:txBody>
      </p:sp>
      <p:sp>
        <p:nvSpPr>
          <p:cNvPr id="2" name="Content Placeholder 2"/>
          <p:cNvSpPr>
            <a:spLocks noGrp="1"/>
          </p:cNvSpPr>
          <p:nvPr>
            <p:ph idx="1"/>
          </p:nvPr>
        </p:nvSpPr>
        <p:spPr>
          <a:xfrm>
            <a:off x="1630364" y="2957513"/>
            <a:ext cx="8245474" cy="3810000"/>
          </a:xfrm>
        </p:spPr>
        <p:txBody>
          <a:bodyPr/>
          <a:lstStyle/>
          <a:p>
            <a:pPr>
              <a:spcBef>
                <a:spcPct val="0"/>
              </a:spcBef>
            </a:pPr>
            <a:r>
              <a:rPr lang="fr-CA" altLang="en-US" sz="3200" dirty="0" smtClean="0">
                <a:latin typeface="Calibri" charset="0"/>
                <a:ea typeface="MS PGothic" charset="-128"/>
                <a:cs typeface="ＭＳ Ｐゴシック" charset="-128"/>
              </a:rPr>
              <a:t>Pourquoi faut-il en parler? </a:t>
            </a:r>
          </a:p>
          <a:p>
            <a:pPr>
              <a:spcBef>
                <a:spcPct val="0"/>
              </a:spcBef>
            </a:pPr>
            <a:endParaRPr lang="fr-CA" altLang="en-US" sz="3200" dirty="0" smtClean="0">
              <a:latin typeface="Calibri" charset="0"/>
              <a:ea typeface="MS PGothic" charset="-128"/>
              <a:cs typeface="ＭＳ Ｐゴシック" charset="-128"/>
            </a:endParaRPr>
          </a:p>
          <a:p>
            <a:pPr>
              <a:spcBef>
                <a:spcPct val="0"/>
              </a:spcBef>
            </a:pPr>
            <a:r>
              <a:rPr lang="fr-CA" altLang="en-US" sz="3200" dirty="0" smtClean="0">
                <a:latin typeface="Calibri" charset="0"/>
                <a:ea typeface="MS PGothic" charset="-128"/>
                <a:cs typeface="ＭＳ Ｐゴシック" charset="-128"/>
              </a:rPr>
              <a:t>L’intimidation est-elle réelle? </a:t>
            </a:r>
          </a:p>
          <a:p>
            <a:pPr>
              <a:spcBef>
                <a:spcPct val="0"/>
              </a:spcBef>
              <a:buFontTx/>
              <a:buNone/>
            </a:pPr>
            <a:endParaRPr lang="fr-CA" altLang="en-US" sz="3200" dirty="0" smtClean="0">
              <a:latin typeface="Calibri" charset="0"/>
              <a:ea typeface="MS PGothic" charset="-128"/>
              <a:cs typeface="ＭＳ Ｐゴシック" charset="-128"/>
            </a:endParaRPr>
          </a:p>
          <a:p>
            <a:pPr>
              <a:spcBef>
                <a:spcPct val="0"/>
              </a:spcBef>
            </a:pPr>
            <a:r>
              <a:rPr lang="fr-CA" altLang="en-US" sz="3200" dirty="0" smtClean="0">
                <a:latin typeface="Calibri" charset="0"/>
                <a:ea typeface="MS PGothic" charset="-128"/>
                <a:cs typeface="ＭＳ Ｐゴシック" charset="-128"/>
              </a:rPr>
              <a:t>Qu’est-ce que l’intimidation? </a:t>
            </a:r>
          </a:p>
          <a:p>
            <a:pPr>
              <a:spcBef>
                <a:spcPct val="0"/>
              </a:spcBef>
              <a:buFontTx/>
              <a:buNone/>
            </a:pPr>
            <a:endParaRPr lang="fr-CA" altLang="en-US" sz="3200" dirty="0" smtClean="0">
              <a:latin typeface="Calibri" charset="0"/>
              <a:ea typeface="MS PGothic" charset="-128"/>
              <a:cs typeface="ＭＳ Ｐゴシック" charset="-128"/>
            </a:endParaRPr>
          </a:p>
        </p:txBody>
      </p:sp>
      <p:pic>
        <p:nvPicPr>
          <p:cNvPr id="1843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80238" y="3718719"/>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linds(horizontal)">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5594350" y="6843713"/>
            <a:ext cx="3976688" cy="517525"/>
          </a:xfrm>
          <a:prstGeom prst="rect">
            <a:avLst/>
          </a:prstGeom>
          <a:solidFill>
            <a:schemeClr val="accent3"/>
          </a:solidFill>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pt-BR" altLang="pt-BR" smtClean="0">
              <a:cs typeface="Arial" panose="020B0604020202020204" pitchFamily="34" charset="0"/>
            </a:endParaRPr>
          </a:p>
        </p:txBody>
      </p:sp>
      <p:graphicFrame>
        <p:nvGraphicFramePr>
          <p:cNvPr id="3" name="Content Placeholder 7"/>
          <p:cNvGraphicFramePr>
            <a:graphicFrameLocks noGrp="1"/>
          </p:cNvGraphicFramePr>
          <p:nvPr>
            <p:extLst>
              <p:ext uri="{D42A27DB-BD31-4B8C-83A1-F6EECF244321}">
                <p14:modId xmlns:p14="http://schemas.microsoft.com/office/powerpoint/2010/main" val="2386717845"/>
              </p:ext>
            </p:extLst>
          </p:nvPr>
        </p:nvGraphicFramePr>
        <p:xfrm>
          <a:off x="5075238" y="2762250"/>
          <a:ext cx="4699000" cy="2861469"/>
        </p:xfrm>
        <a:graphic>
          <a:graphicData uri="http://schemas.openxmlformats.org/drawingml/2006/table">
            <a:tbl>
              <a:tblPr/>
              <a:tblGrid>
                <a:gridCol w="2349500"/>
                <a:gridCol w="2349500"/>
              </a:tblGrid>
              <a:tr h="864023">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1" i="0" u="none" strike="noStrike" cap="none" normalizeH="0" baseline="0" noProof="0" dirty="0" smtClean="0">
                          <a:ln>
                            <a:noFill/>
                          </a:ln>
                          <a:solidFill>
                            <a:schemeClr val="bg1"/>
                          </a:solidFill>
                          <a:effectLst/>
                          <a:latin typeface="Arial" charset="0"/>
                          <a:ea typeface="MS PGothic" charset="-128"/>
                        </a:rPr>
                        <a:t>MINORITÉS SEXUELLES (LGBT)</a:t>
                      </a:r>
                      <a:endParaRPr kumimoji="0" lang="fr-CA" altLang="en-US" sz="1400" b="1" i="0" u="none" strike="noStrike" cap="none" normalizeH="0" baseline="0" noProof="0" dirty="0">
                        <a:ln>
                          <a:noFill/>
                        </a:ln>
                        <a:solidFill>
                          <a:schemeClr val="bg1"/>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2D2DB9"/>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1" i="0" u="none" strike="noStrike" cap="none" normalizeH="0" baseline="0" noProof="0" dirty="0" smtClean="0">
                          <a:ln>
                            <a:noFill/>
                          </a:ln>
                          <a:solidFill>
                            <a:schemeClr val="bg1"/>
                          </a:solidFill>
                          <a:effectLst/>
                          <a:latin typeface="Arial" charset="0"/>
                          <a:ea typeface="MS PGothic" charset="-128"/>
                        </a:rPr>
                        <a:t>RÉGION DE KANTO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1" i="0" u="none" strike="noStrike" cap="none" normalizeH="0" baseline="0" noProof="0" dirty="0" smtClean="0">
                          <a:ln>
                            <a:noFill/>
                          </a:ln>
                          <a:solidFill>
                            <a:schemeClr val="bg1"/>
                          </a:solidFill>
                          <a:effectLst/>
                          <a:latin typeface="Arial" charset="0"/>
                          <a:ea typeface="MS PGothic" charset="-128"/>
                        </a:rPr>
                        <a:t>JAPON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1" i="0" u="none" strike="noStrike" cap="none" normalizeH="0" baseline="0" noProof="0" dirty="0" smtClean="0">
                          <a:ln>
                            <a:noFill/>
                          </a:ln>
                          <a:solidFill>
                            <a:schemeClr val="bg1"/>
                          </a:solidFill>
                          <a:effectLst/>
                          <a:latin typeface="Arial" charset="0"/>
                          <a:ea typeface="MS PGothic" charset="-128"/>
                        </a:rPr>
                        <a:t>2014</a:t>
                      </a:r>
                      <a:endParaRPr kumimoji="0" lang="fr-CA" altLang="en-US" sz="1400" b="1" i="0" u="none" strike="noStrike" cap="none" normalizeH="0" baseline="0" noProof="0" dirty="0">
                        <a:ln>
                          <a:noFill/>
                        </a:ln>
                        <a:solidFill>
                          <a:schemeClr val="bg1"/>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2D2DB9"/>
                    </a:solidFill>
                  </a:tcPr>
                </a:tc>
              </a:tr>
              <a:tr h="468542">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Intimidés par des enseignants</a:t>
                      </a:r>
                      <a:endParaRPr kumimoji="0" lang="fr-CA" altLang="en-US" sz="1400" b="0" i="0" u="none" strike="noStrike" cap="none" normalizeH="0" baseline="0" noProof="0" dirty="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12 %</a:t>
                      </a:r>
                      <a:endParaRPr kumimoji="0" lang="fr-CA" altLang="en-US" sz="1400" b="0" i="0" u="none" strike="noStrike" cap="none" normalizeH="0" baseline="0" noProof="0" dirty="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68542">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Intimidés pendant plus d’une année</a:t>
                      </a:r>
                      <a:endParaRPr kumimoji="0" lang="fr-CA" altLang="en-US" sz="1400" b="0" i="0" u="none" strike="noStrike" cap="none" normalizeH="0" baseline="0" noProof="0" dirty="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43 %</a:t>
                      </a:r>
                      <a:endParaRPr kumimoji="0" lang="fr-CA" altLang="en-US" sz="1400" b="0" i="0" u="none" strike="noStrike" cap="none" normalizeH="0" baseline="0" noProof="0" dirty="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526962">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Considéré le suicide</a:t>
                      </a:r>
                      <a:endParaRPr kumimoji="0" lang="fr-CA" altLang="en-US" sz="1400" b="0" i="0" u="none" strike="noStrike" cap="none" normalizeH="0" baseline="0" noProof="0" dirty="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32 %</a:t>
                      </a:r>
                      <a:endParaRPr kumimoji="0" lang="fr-CA" altLang="en-US" sz="1400" b="0" i="0" u="none" strike="noStrike" cap="none" normalizeH="0" baseline="0" noProof="0" dirty="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5334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Automutilés</a:t>
                      </a:r>
                      <a:endParaRPr kumimoji="0" lang="fr-CA" altLang="en-US" sz="1400" b="0" i="0" u="none" strike="noStrike" cap="none" normalizeH="0" baseline="0" noProof="0" dirty="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22 %</a:t>
                      </a:r>
                      <a:endParaRPr kumimoji="0" lang="fr-CA" altLang="en-US" sz="1400" b="0" i="0" u="none" strike="noStrike" cap="none" normalizeH="0" baseline="0" noProof="0" dirty="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bl>
          </a:graphicData>
        </a:graphic>
      </p:graphicFrame>
      <p:sp>
        <p:nvSpPr>
          <p:cNvPr id="43031" name="Rectangle 3"/>
          <p:cNvSpPr>
            <a:spLocks noChangeArrowheads="1"/>
          </p:cNvSpPr>
          <p:nvPr/>
        </p:nvSpPr>
        <p:spPr bwMode="auto">
          <a:xfrm>
            <a:off x="249238" y="2895600"/>
            <a:ext cx="46228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pPr algn="ctr"/>
            <a:r>
              <a:rPr lang="fr-CA" sz="2800" dirty="0">
                <a:latin typeface="Calibri" panose="020F0502020204030204" pitchFamily="34" charset="0"/>
                <a:cs typeface="Calibri" panose="020F0502020204030204" pitchFamily="34" charset="0"/>
              </a:rPr>
              <a:t>Le sondage portant sur la vie scolaire des LGBT, la première étude à grande échelle menée au Japon sur le sujet, a révélé que 68 % des 609 répondants avaient été victimes d’intimidation au primaire ou au secondaire</a:t>
            </a:r>
            <a:r>
              <a:rPr lang="fr-CA" altLang="en-US" sz="2800" dirty="0" smtClean="0">
                <a:latin typeface="Calibri" panose="020F0502020204030204" pitchFamily="34" charset="0"/>
                <a:cs typeface="Calibri" panose="020F0502020204030204" pitchFamily="34" charset="0"/>
              </a:rPr>
              <a:t>. </a:t>
            </a:r>
            <a:endParaRPr lang="fr-CA" altLang="en-US" sz="2800" dirty="0">
              <a:latin typeface="Calibri" panose="020F0502020204030204" pitchFamily="34" charset="0"/>
              <a:cs typeface="Calibri" panose="020F0502020204030204" pitchFamily="34" charset="0"/>
            </a:endParaRPr>
          </a:p>
        </p:txBody>
      </p:sp>
      <p:sp>
        <p:nvSpPr>
          <p:cNvPr id="6" name="Retângulo 5"/>
          <p:cNvSpPr/>
          <p:nvPr/>
        </p:nvSpPr>
        <p:spPr>
          <a:xfrm>
            <a:off x="234950" y="7021513"/>
            <a:ext cx="9680575" cy="338137"/>
          </a:xfrm>
          <a:prstGeom prst="rect">
            <a:avLst/>
          </a:prstGeom>
        </p:spPr>
        <p:txBody>
          <a:bodyPr>
            <a:spAutoFit/>
          </a:bodyPr>
          <a:lstStyle/>
          <a:p>
            <a:pPr>
              <a:defRPr/>
            </a:pPr>
            <a:r>
              <a:rPr lang="en-US" altLang="en-US" sz="1600" dirty="0">
                <a:latin typeface="+mj-lt"/>
                <a:ea typeface="MS PGothic" panose="020B0600070205080204" pitchFamily="34" charset="-128"/>
              </a:rPr>
              <a:t>http://www.japantimes.co.jp/news/2014/05/08/national/lgbt-bullying-rife-in-schools-survey/#.U-aUH</a:t>
            </a:r>
            <a:endParaRPr lang="en-US" altLang="en-US" sz="3200" dirty="0">
              <a:latin typeface="+mj-lt"/>
              <a:ea typeface="MS PGothic" panose="020B0600070205080204" pitchFamily="34" charset="-128"/>
            </a:endParaRPr>
          </a:p>
        </p:txBody>
      </p:sp>
      <p:sp>
        <p:nvSpPr>
          <p:cNvPr id="2" name="Title 1"/>
          <p:cNvSpPr>
            <a:spLocks noGrp="1"/>
          </p:cNvSpPr>
          <p:nvPr>
            <p:ph type="title"/>
          </p:nvPr>
        </p:nvSpPr>
        <p:spPr>
          <a:xfrm>
            <a:off x="0" y="5953"/>
            <a:ext cx="10150475" cy="2057400"/>
          </a:xfrm>
        </p:spPr>
        <p:txBody>
          <a:bodyPr/>
          <a:lstStyle/>
          <a:p>
            <a:pPr algn="ctr">
              <a:defRPr/>
            </a:pPr>
            <a:r>
              <a:rPr lang="en-US" altLang="en-US" sz="4000" b="0" i="0" dirty="0">
                <a:solidFill>
                  <a:schemeClr val="bg1"/>
                </a:solidFill>
                <a:effectLst/>
                <a:latin typeface="Avenir Next" charset="0"/>
                <a:ea typeface="Avenir Next" charset="0"/>
                <a:cs typeface="Avenir Next" charset="0"/>
              </a:rPr>
              <a:t>QUE DISENT LES STATISTIQUES SUR L’</a:t>
            </a:r>
            <a:r>
              <a:rPr lang="en-US" altLang="en-US" sz="4000" i="0" dirty="0">
                <a:solidFill>
                  <a:srgbClr val="FF0000"/>
                </a:solidFill>
                <a:effectLst/>
                <a:latin typeface="Avenir Next" charset="0"/>
                <a:ea typeface="Avenir Next" charset="0"/>
                <a:cs typeface="Avenir Next" charset="0"/>
              </a:rPr>
              <a:t>INTIMIDATION</a:t>
            </a:r>
            <a:r>
              <a:rPr lang="en-US" altLang="en-US" sz="4000" b="0" i="0" dirty="0">
                <a:solidFill>
                  <a:schemeClr val="bg1"/>
                </a:solidFill>
                <a:effectLst/>
                <a:latin typeface="Avenir Next" charset="0"/>
                <a:ea typeface="Avenir Next" charset="0"/>
                <a:cs typeface="Avenir Next" charset="0"/>
              </a:rPr>
              <a:t>?</a:t>
            </a:r>
            <a:endParaRPr lang="en-US" sz="4000" dirty="0">
              <a:latin typeface="Avenir Next" charset="0"/>
              <a:ea typeface="Avenir Next" charset="0"/>
              <a:cs typeface="Avenir Next"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5594350" y="6843713"/>
            <a:ext cx="3976688" cy="517525"/>
          </a:xfrm>
          <a:prstGeom prst="rect">
            <a:avLst/>
          </a:prstGeom>
          <a:solidFill>
            <a:schemeClr val="accent3"/>
          </a:solidFill>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pt-BR" altLang="pt-BR" smtClean="0">
              <a:cs typeface="Arial" panose="020B0604020202020204" pitchFamily="34" charset="0"/>
            </a:endParaRPr>
          </a:p>
        </p:txBody>
      </p:sp>
      <p:graphicFrame>
        <p:nvGraphicFramePr>
          <p:cNvPr id="3" name="Content Placeholder 9"/>
          <p:cNvGraphicFramePr>
            <a:graphicFrameLocks noGrp="1"/>
          </p:cNvGraphicFramePr>
          <p:nvPr>
            <p:extLst>
              <p:ext uri="{D42A27DB-BD31-4B8C-83A1-F6EECF244321}">
                <p14:modId xmlns:p14="http://schemas.microsoft.com/office/powerpoint/2010/main" val="1450540571"/>
              </p:ext>
            </p:extLst>
          </p:nvPr>
        </p:nvGraphicFramePr>
        <p:xfrm>
          <a:off x="4008437" y="1925828"/>
          <a:ext cx="5202237" cy="5570676"/>
        </p:xfrm>
        <a:graphic>
          <a:graphicData uri="http://schemas.openxmlformats.org/drawingml/2006/table">
            <a:tbl>
              <a:tblPr/>
              <a:tblGrid>
                <a:gridCol w="3509723"/>
                <a:gridCol w="1692514"/>
              </a:tblGrid>
              <a:tr h="430011">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1" i="0" u="none" strike="noStrike" cap="none" normalizeH="0" baseline="0" noProof="0" dirty="0" smtClean="0">
                          <a:ln>
                            <a:noFill/>
                          </a:ln>
                          <a:solidFill>
                            <a:schemeClr val="bg1"/>
                          </a:solidFill>
                          <a:effectLst/>
                          <a:latin typeface="Arial" charset="0"/>
                          <a:ea typeface="MS PGothic" charset="-128"/>
                        </a:rPr>
                        <a:t>AFRIQUE DU SUD</a:t>
                      </a:r>
                      <a:endParaRPr kumimoji="0" lang="fr-CA" altLang="en-US" sz="1400" b="0" i="0" u="none" strike="noStrike" cap="none" normalizeH="0" baseline="0" noProof="0" dirty="0">
                        <a:ln>
                          <a:noFill/>
                        </a:ln>
                        <a:solidFill>
                          <a:schemeClr val="bg1"/>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2D2DB9"/>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1" i="0" u="none" strike="noStrike" cap="none" normalizeH="0" baseline="0" noProof="0" dirty="0" smtClean="0">
                          <a:ln>
                            <a:noFill/>
                          </a:ln>
                          <a:solidFill>
                            <a:schemeClr val="bg1"/>
                          </a:solidFill>
                          <a:effectLst/>
                          <a:latin typeface="Arial" charset="0"/>
                          <a:ea typeface="MS PGothic" charset="-128"/>
                        </a:rPr>
                        <a:t>24 JANVIER 2013</a:t>
                      </a:r>
                      <a:endParaRPr kumimoji="0" lang="fr-CA" altLang="en-US" sz="1400" b="0" i="0" u="none" strike="noStrike" cap="none" normalizeH="0" baseline="0" noProof="0" dirty="0">
                        <a:ln>
                          <a:noFill/>
                        </a:ln>
                        <a:solidFill>
                          <a:schemeClr val="bg1"/>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2D2DB9"/>
                    </a:solidFill>
                  </a:tcPr>
                </a:tc>
              </a:tr>
              <a:tr h="42672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Élèves craignant l’agression armée</a:t>
                      </a:r>
                      <a:endParaRPr kumimoji="0" lang="fr-CA" altLang="en-US" sz="1400" b="0" i="0" u="none" strike="noStrike" cap="none" normalizeH="0" baseline="0" noProof="0" dirty="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68 %</a:t>
                      </a:r>
                      <a:endParaRPr kumimoji="0" lang="fr-CA" altLang="en-US" sz="1400" b="0" i="0" u="none" strike="noStrike" cap="none" normalizeH="0" baseline="0" noProof="0" dirty="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54955">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Élèves craignant d’être attaqués</a:t>
                      </a:r>
                      <a:endParaRPr kumimoji="0" lang="fr-CA" altLang="en-US" sz="1400" b="0" i="0" u="none" strike="noStrike" cap="none" normalizeH="0" baseline="0" noProof="0" dirty="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78 %</a:t>
                      </a:r>
                      <a:endParaRPr kumimoji="0" lang="fr-CA" altLang="en-US" sz="1400" b="0" i="0" u="none" strike="noStrike" cap="none" normalizeH="0" baseline="0" noProof="0" dirty="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54955">
                <a:tc gridSpan="2">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1" i="0" u="none" strike="noStrike" cap="none" normalizeH="0" baseline="0" noProof="0" dirty="0" smtClean="0">
                          <a:ln>
                            <a:noFill/>
                          </a:ln>
                          <a:solidFill>
                            <a:schemeClr val="tx1"/>
                          </a:solidFill>
                          <a:effectLst/>
                          <a:latin typeface="Arial" charset="0"/>
                          <a:ea typeface="MS PGothic" charset="-128"/>
                        </a:rPr>
                        <a:t>PAR RACE </a:t>
                      </a:r>
                      <a:endParaRPr kumimoji="0" lang="fr-CA" altLang="en-US" sz="1400" b="1" i="0" u="none" strike="noStrike" cap="none" normalizeH="0" baseline="0" noProof="0" dirty="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A5A5E9"/>
                    </a:solidFill>
                  </a:tcPr>
                </a:tc>
                <a:tc hMerge="1">
                  <a:txBody>
                    <a:bodyPr/>
                    <a:lstStyle/>
                    <a:p>
                      <a:endParaRPr lang="en-US"/>
                    </a:p>
                  </a:txBody>
                  <a:tcPr/>
                </a:tc>
              </a:tr>
              <a:tr h="354955">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Blancs</a:t>
                      </a:r>
                      <a:endParaRPr kumimoji="0" lang="fr-CA" altLang="en-US" sz="1400" b="0" i="0" u="none" strike="noStrike" cap="none" normalizeH="0" baseline="0" noProof="0" dirty="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69 %</a:t>
                      </a:r>
                      <a:endParaRPr kumimoji="0" lang="fr-CA" altLang="en-US" sz="1400" b="0" i="0" u="none" strike="noStrike" cap="none" normalizeH="0" baseline="0" noProof="0" dirty="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54955">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Noirs</a:t>
                      </a:r>
                      <a:endParaRPr kumimoji="0" lang="fr-CA" altLang="en-US" sz="1400" b="0" i="0" u="none" strike="noStrike" cap="none" normalizeH="0" baseline="0" noProof="0" dirty="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54 %</a:t>
                      </a:r>
                      <a:endParaRPr kumimoji="0" lang="fr-CA" altLang="en-US" sz="1400" b="0" i="0" u="none" strike="noStrike" cap="none" normalizeH="0" baseline="0" noProof="0" dirty="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54955">
                <a:tc gridSpan="2">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1" i="0" u="none" strike="noStrike" cap="none" normalizeH="0" baseline="0" noProof="0" dirty="0" smtClean="0">
                          <a:ln>
                            <a:noFill/>
                          </a:ln>
                          <a:solidFill>
                            <a:schemeClr val="tx1"/>
                          </a:solidFill>
                          <a:effectLst/>
                          <a:latin typeface="Arial" charset="0"/>
                          <a:ea typeface="MS PGothic" charset="-128"/>
                        </a:rPr>
                        <a:t>PAR SEXE</a:t>
                      </a:r>
                      <a:endParaRPr kumimoji="0" lang="fr-CA" altLang="en-US" sz="1400" b="1" i="0" u="none" strike="noStrike" cap="none" normalizeH="0" baseline="0" noProof="0" dirty="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A5A5E9"/>
                    </a:solidFill>
                  </a:tcPr>
                </a:tc>
                <a:tc hMerge="1">
                  <a:txBody>
                    <a:bodyPr/>
                    <a:lstStyle/>
                    <a:p>
                      <a:endParaRPr lang="en-US"/>
                    </a:p>
                  </a:txBody>
                  <a:tcPr/>
                </a:tc>
              </a:tr>
              <a:tr h="4919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Hommes</a:t>
                      </a:r>
                      <a:endParaRPr kumimoji="0" lang="fr-CA" altLang="en-US" sz="1400" b="0" i="0" u="none" strike="noStrike" cap="none" normalizeH="0" baseline="0" noProof="0" dirty="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63 % parmi les hommes</a:t>
                      </a:r>
                      <a:endParaRPr kumimoji="0" lang="fr-CA" altLang="en-US" sz="1400" b="0" i="0" u="none" strike="noStrike" cap="none" normalizeH="0" baseline="0" noProof="0" dirty="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457200">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Femmes</a:t>
                      </a:r>
                      <a:endParaRPr kumimoji="0" lang="fr-CA" altLang="en-US" sz="1400" b="0" i="0" u="none" strike="noStrike" cap="none" normalizeH="0" baseline="0" noProof="0" dirty="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71 % parmi les femmes</a:t>
                      </a:r>
                      <a:endParaRPr kumimoji="0" lang="fr-CA" altLang="en-US" sz="1400" b="0" i="0" u="none" strike="noStrike" cap="none" normalizeH="0" baseline="0" noProof="0" dirty="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54955">
                <a:tc gridSpan="2">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1" i="0" u="none" strike="noStrike" cap="none" normalizeH="0" baseline="0" noProof="0" dirty="0" smtClean="0">
                          <a:ln>
                            <a:noFill/>
                          </a:ln>
                          <a:solidFill>
                            <a:schemeClr val="tx1"/>
                          </a:solidFill>
                          <a:effectLst/>
                          <a:latin typeface="Arial" charset="0"/>
                          <a:ea typeface="MS PGothic" charset="-128"/>
                        </a:rPr>
                        <a:t>MOYENS D’INTIMIDATION</a:t>
                      </a:r>
                      <a:endParaRPr kumimoji="0" lang="fr-CA" altLang="en-US" sz="1400" b="1" i="0" u="none" strike="noStrike" cap="none" normalizeH="0" baseline="0" noProof="0" dirty="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A5A5E9"/>
                    </a:solidFill>
                  </a:tcPr>
                </a:tc>
                <a:tc hMerge="1">
                  <a:txBody>
                    <a:bodyPr/>
                    <a:lstStyle/>
                    <a:p>
                      <a:endParaRPr lang="en-US"/>
                    </a:p>
                  </a:txBody>
                  <a:tcPr/>
                </a:tc>
              </a:tr>
              <a:tr h="354955">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Moqueries et insultes</a:t>
                      </a:r>
                      <a:endParaRPr kumimoji="0" lang="fr-CA" altLang="en-US" sz="1400" b="0" i="0" u="none" strike="noStrike" cap="none" normalizeH="0" baseline="0" noProof="0" dirty="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52 %</a:t>
                      </a:r>
                      <a:endParaRPr kumimoji="0" lang="fr-CA" altLang="en-US" sz="1400" b="0" i="0" u="none" strike="noStrike" cap="none" normalizeH="0" baseline="0" noProof="0" dirty="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54955">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Violence physique (pousser, frapper ou battre)</a:t>
                      </a:r>
                      <a:endParaRPr kumimoji="0" lang="fr-CA" altLang="en-US" sz="1400" b="0" i="0" u="none" strike="noStrike" cap="none" normalizeH="0" baseline="0" noProof="0" dirty="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 26 %</a:t>
                      </a:r>
                      <a:endParaRPr kumimoji="0" lang="fr-CA" altLang="en-US" sz="1400" b="0" i="0" u="none" strike="noStrike" cap="none" normalizeH="0" baseline="0" noProof="0" dirty="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54955">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Emails, téléphone cellulaire, réseaux sociaux</a:t>
                      </a:r>
                      <a:endParaRPr kumimoji="0" lang="fr-CA" altLang="en-US" sz="1400" b="0" i="0" u="none" strike="noStrike" cap="none" normalizeH="0" baseline="0" noProof="0" dirty="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16 %</a:t>
                      </a:r>
                      <a:endParaRPr kumimoji="0" lang="fr-CA" altLang="en-US" sz="1400" b="0" i="0" u="none" strike="noStrike" cap="none" normalizeH="0" baseline="0" noProof="0" dirty="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354955">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Croyant que les intimidateurs sont armés d’un pistolet ou d’un couteau</a:t>
                      </a:r>
                      <a:endParaRPr kumimoji="0" lang="fr-CA" altLang="en-US" sz="1400" b="0" i="0" u="none" strike="noStrike" cap="none" normalizeH="0" baseline="0" noProof="0" dirty="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45 %</a:t>
                      </a:r>
                      <a:endParaRPr kumimoji="0" lang="fr-CA" altLang="en-US" sz="1400" b="0" i="0" u="none" strike="noStrike" cap="none" normalizeH="0" baseline="0" noProof="0" dirty="0">
                        <a:ln>
                          <a:noFill/>
                        </a:ln>
                        <a:solidFill>
                          <a:srgbClr val="000000"/>
                        </a:solidFill>
                        <a:effectLst/>
                        <a:latin typeface="Arial" charset="0"/>
                        <a:ea typeface="MS Mincho" charset="-128"/>
                      </a:endParaRPr>
                    </a:p>
                  </a:txBody>
                  <a:tcPr marL="68580" marR="68580"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bl>
          </a:graphicData>
        </a:graphic>
      </p:graphicFrame>
      <p:sp>
        <p:nvSpPr>
          <p:cNvPr id="44082" name="Rectangle 3"/>
          <p:cNvSpPr>
            <a:spLocks noChangeArrowheads="1"/>
          </p:cNvSpPr>
          <p:nvPr/>
        </p:nvSpPr>
        <p:spPr bwMode="auto">
          <a:xfrm>
            <a:off x="274638" y="2157413"/>
            <a:ext cx="3630612"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pPr algn="ctr"/>
            <a:r>
              <a:rPr lang="fr-CA" altLang="en-US" sz="3200" dirty="0" smtClean="0">
                <a:latin typeface="Calibri" charset="0"/>
              </a:rPr>
              <a:t>Un sondage a été mené en 2013 en Afrique du Sud auprès de </a:t>
            </a:r>
            <a:r>
              <a:rPr lang="fr-CA" altLang="en-US" sz="3200" dirty="0" smtClean="0">
                <a:solidFill>
                  <a:srgbClr val="FF0000"/>
                </a:solidFill>
                <a:latin typeface="Calibri" charset="0"/>
              </a:rPr>
              <a:t>2 064 </a:t>
            </a:r>
            <a:r>
              <a:rPr lang="fr-CA" altLang="en-US" sz="3200" dirty="0" smtClean="0">
                <a:solidFill>
                  <a:srgbClr val="7030A0"/>
                </a:solidFill>
                <a:latin typeface="Calibri" charset="0"/>
              </a:rPr>
              <a:t>élèves </a:t>
            </a:r>
            <a:r>
              <a:rPr lang="fr-CA" altLang="en-US" sz="3200" dirty="0" smtClean="0">
                <a:latin typeface="Calibri" charset="0"/>
              </a:rPr>
              <a:t>âgés de 13 à 21 ans et de </a:t>
            </a:r>
            <a:r>
              <a:rPr lang="fr-CA" altLang="en-US" sz="3200" dirty="0" smtClean="0">
                <a:solidFill>
                  <a:srgbClr val="FF0000"/>
                </a:solidFill>
                <a:latin typeface="Calibri" charset="0"/>
              </a:rPr>
              <a:t>1 015 </a:t>
            </a:r>
            <a:r>
              <a:rPr lang="fr-CA" altLang="en-US" sz="3200" dirty="0" smtClean="0">
                <a:solidFill>
                  <a:srgbClr val="7030A0"/>
                </a:solidFill>
                <a:latin typeface="Calibri" charset="0"/>
              </a:rPr>
              <a:t>membres de la famille</a:t>
            </a:r>
            <a:r>
              <a:rPr lang="fr-CA" altLang="en-US" sz="3200" dirty="0">
                <a:solidFill>
                  <a:srgbClr val="7030A0"/>
                </a:solidFill>
                <a:latin typeface="Calibri" charset="0"/>
              </a:rPr>
              <a:t> </a:t>
            </a:r>
            <a:r>
              <a:rPr lang="fr-CA" altLang="en-US" sz="3200" dirty="0" smtClean="0">
                <a:latin typeface="Calibri" charset="0"/>
              </a:rPr>
              <a:t>âgés de 18 à 34 ans.</a:t>
            </a:r>
          </a:p>
          <a:p>
            <a:pPr algn="ctr"/>
            <a:r>
              <a:rPr lang="en-US" altLang="en-US" sz="1600" dirty="0" smtClean="0">
                <a:latin typeface="Calibri" charset="0"/>
              </a:rPr>
              <a:t>http</a:t>
            </a:r>
            <a:r>
              <a:rPr lang="en-US" altLang="en-US" sz="1600" dirty="0">
                <a:latin typeface="Calibri" charset="0"/>
              </a:rPr>
              <a:t>://www.timeslive.co.za/local/2013/01/24/57-of-sa-children-claim-to-have-been-bullied-at-school</a:t>
            </a:r>
          </a:p>
        </p:txBody>
      </p:sp>
      <p:sp>
        <p:nvSpPr>
          <p:cNvPr id="2" name="Title 1"/>
          <p:cNvSpPr>
            <a:spLocks noGrp="1"/>
          </p:cNvSpPr>
          <p:nvPr>
            <p:ph type="title"/>
          </p:nvPr>
        </p:nvSpPr>
        <p:spPr>
          <a:xfrm>
            <a:off x="0" y="137319"/>
            <a:ext cx="10150475" cy="1846262"/>
          </a:xfrm>
        </p:spPr>
        <p:txBody>
          <a:bodyPr/>
          <a:lstStyle/>
          <a:p>
            <a:pPr algn="ctr">
              <a:defRPr/>
            </a:pPr>
            <a:r>
              <a:rPr lang="en-US" altLang="en-US" sz="4000" b="0" i="0" dirty="0">
                <a:solidFill>
                  <a:schemeClr val="bg1"/>
                </a:solidFill>
                <a:effectLst/>
                <a:latin typeface="Avenir Next" charset="0"/>
                <a:ea typeface="Avenir Next" charset="0"/>
                <a:cs typeface="Avenir Next" charset="0"/>
              </a:rPr>
              <a:t>QUE DISENT LES STATISTIQUES SUR L’</a:t>
            </a:r>
            <a:r>
              <a:rPr lang="en-US" altLang="en-US" sz="4000" i="0" dirty="0">
                <a:solidFill>
                  <a:srgbClr val="FF0000"/>
                </a:solidFill>
                <a:effectLst/>
                <a:latin typeface="Avenir Next" charset="0"/>
                <a:ea typeface="Avenir Next" charset="0"/>
                <a:cs typeface="Avenir Next" charset="0"/>
              </a:rPr>
              <a:t>INTIMIDATION</a:t>
            </a:r>
            <a:r>
              <a:rPr lang="en-US" altLang="en-US" sz="4000" b="0" i="0" dirty="0">
                <a:solidFill>
                  <a:schemeClr val="bg1"/>
                </a:solidFill>
                <a:effectLst/>
                <a:latin typeface="Avenir Next" charset="0"/>
                <a:ea typeface="Avenir Next" charset="0"/>
                <a:cs typeface="Avenir Next" charset="0"/>
              </a:rPr>
              <a:t>?</a:t>
            </a:r>
            <a:endParaRPr lang="en-US" dirty="0"/>
          </a:p>
        </p:txBody>
      </p:sp>
    </p:spTree>
  </p:cSld>
  <p:clrMapOvr>
    <a:masterClrMapping/>
  </p:clrMapOvr>
  <p:transition>
    <p:randomBa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5594350" y="6843713"/>
            <a:ext cx="3976688" cy="517525"/>
          </a:xfrm>
          <a:prstGeom prst="rect">
            <a:avLst/>
          </a:prstGeom>
          <a:solidFill>
            <a:schemeClr val="accent3"/>
          </a:solidFill>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pt-BR" altLang="pt-BR" smtClean="0">
              <a:cs typeface="Arial" panose="020B0604020202020204" pitchFamily="34" charset="0"/>
            </a:endParaRPr>
          </a:p>
        </p:txBody>
      </p:sp>
      <p:graphicFrame>
        <p:nvGraphicFramePr>
          <p:cNvPr id="3" name="Content Placeholder 7"/>
          <p:cNvGraphicFramePr>
            <a:graphicFrameLocks noGrp="1"/>
          </p:cNvGraphicFramePr>
          <p:nvPr>
            <p:extLst>
              <p:ext uri="{D42A27DB-BD31-4B8C-83A1-F6EECF244321}">
                <p14:modId xmlns:p14="http://schemas.microsoft.com/office/powerpoint/2010/main" val="2122123232"/>
              </p:ext>
            </p:extLst>
          </p:nvPr>
        </p:nvGraphicFramePr>
        <p:xfrm>
          <a:off x="1210469" y="1890759"/>
          <a:ext cx="7658100" cy="5105354"/>
        </p:xfrm>
        <a:graphic>
          <a:graphicData uri="http://schemas.openxmlformats.org/drawingml/2006/table">
            <a:tbl>
              <a:tblPr/>
              <a:tblGrid>
                <a:gridCol w="3829050"/>
                <a:gridCol w="3829050"/>
              </a:tblGrid>
              <a:tr h="528041">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bg1"/>
                          </a:solidFill>
                          <a:effectLst/>
                          <a:latin typeface="Arial" charset="0"/>
                          <a:ea typeface="MS PGothic" charset="-128"/>
                        </a:rPr>
                        <a:t>Source : </a:t>
                      </a:r>
                      <a:r>
                        <a:rPr kumimoji="0" lang="en-US" altLang="en-US" sz="1400" b="1" i="1" u="none" strike="noStrike" cap="none" normalizeH="0" baseline="0" dirty="0">
                          <a:ln>
                            <a:noFill/>
                          </a:ln>
                          <a:solidFill>
                            <a:schemeClr val="bg1"/>
                          </a:solidFill>
                          <a:effectLst/>
                          <a:latin typeface="Arial" charset="0"/>
                          <a:ea typeface="MS PGothic" charset="-128"/>
                        </a:rPr>
                        <a:t>AFRICA WOMEN AND CHILD</a:t>
                      </a:r>
                    </a:p>
                  </a:txBody>
                  <a:tcPr marL="91473" marR="91473" marT="45710" marB="4571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2D2DB9"/>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bg1"/>
                          </a:solidFill>
                          <a:effectLst/>
                          <a:latin typeface="Arial" charset="0"/>
                          <a:ea typeface="MS PGothic" charset="-128"/>
                        </a:rPr>
                        <a:t>MAI </a:t>
                      </a:r>
                      <a:r>
                        <a:rPr kumimoji="0" lang="en-US" altLang="en-US" sz="1400" b="1" i="0" u="none" strike="noStrike" cap="none" normalizeH="0" baseline="0" dirty="0">
                          <a:ln>
                            <a:noFill/>
                          </a:ln>
                          <a:solidFill>
                            <a:schemeClr val="bg1"/>
                          </a:solidFill>
                          <a:effectLst/>
                          <a:latin typeface="Arial" charset="0"/>
                          <a:ea typeface="MS PGothic" charset="-128"/>
                        </a:rPr>
                        <a:t>2007 | KENYA</a:t>
                      </a:r>
                    </a:p>
                  </a:txBody>
                  <a:tcPr marL="91473" marR="91473" marT="45710" marB="4571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2D2DB9"/>
                    </a:solidFill>
                  </a:tcPr>
                </a:tc>
              </a:tr>
              <a:tr h="426722">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Élèves battus ou frappés</a:t>
                      </a:r>
                      <a:endParaRPr kumimoji="0" lang="fr-CA" altLang="en-US" sz="1400" b="1" i="0" u="none" strike="noStrike" cap="none" normalizeH="0" baseline="0" noProof="0" dirty="0">
                        <a:ln>
                          <a:noFill/>
                        </a:ln>
                        <a:solidFill>
                          <a:srgbClr val="000000"/>
                        </a:solidFill>
                        <a:effectLst/>
                        <a:latin typeface="Arial" charset="0"/>
                        <a:ea typeface="MS Mincho" charset="-128"/>
                      </a:endParaRPr>
                    </a:p>
                  </a:txBody>
                  <a:tcPr marL="68605" marR="6860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63 %</a:t>
                      </a:r>
                      <a:endParaRPr kumimoji="0" lang="fr-CA" altLang="en-US" sz="1400" b="0" i="0" u="none" strike="noStrike" cap="none" normalizeH="0" baseline="0" noProof="0" dirty="0">
                        <a:ln>
                          <a:noFill/>
                        </a:ln>
                        <a:solidFill>
                          <a:schemeClr val="tx1"/>
                        </a:solidFill>
                        <a:effectLst/>
                        <a:latin typeface="Arial" charset="0"/>
                        <a:ea typeface="MS PGothic" charset="-128"/>
                      </a:endParaRPr>
                    </a:p>
                  </a:txBody>
                  <a:tcPr marL="68605" marR="6860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299741">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Élèves ayant reçu des menaces ou du chantage</a:t>
                      </a:r>
                      <a:endParaRPr kumimoji="0" lang="fr-CA" altLang="en-US" sz="1400" b="1" i="0" u="none" strike="noStrike" cap="none" normalizeH="0" baseline="0" noProof="0" dirty="0">
                        <a:ln>
                          <a:noFill/>
                        </a:ln>
                        <a:solidFill>
                          <a:srgbClr val="000000"/>
                        </a:solidFill>
                        <a:effectLst/>
                        <a:latin typeface="Arial" charset="0"/>
                        <a:ea typeface="MS Mincho" charset="-128"/>
                      </a:endParaRPr>
                    </a:p>
                  </a:txBody>
                  <a:tcPr marL="68605" marR="6860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64 %</a:t>
                      </a:r>
                      <a:endParaRPr kumimoji="0" lang="fr-CA" altLang="en-US" sz="1400" b="1" i="0" u="none" strike="noStrike" cap="none" normalizeH="0" baseline="0" noProof="0" dirty="0">
                        <a:ln>
                          <a:noFill/>
                        </a:ln>
                        <a:solidFill>
                          <a:srgbClr val="000000"/>
                        </a:solidFill>
                        <a:effectLst/>
                        <a:latin typeface="Arial" charset="0"/>
                        <a:ea typeface="MS Mincho" charset="-128"/>
                      </a:endParaRPr>
                    </a:p>
                  </a:txBody>
                  <a:tcPr marL="68605" marR="6860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299741">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Élèves ayant été insultés grossièrement</a:t>
                      </a:r>
                      <a:endParaRPr kumimoji="0" lang="fr-CA" altLang="en-US" sz="1400" b="1" i="0" u="none" strike="noStrike" cap="none" normalizeH="0" baseline="0" noProof="0" dirty="0">
                        <a:ln>
                          <a:noFill/>
                        </a:ln>
                        <a:solidFill>
                          <a:srgbClr val="000000"/>
                        </a:solidFill>
                        <a:effectLst/>
                        <a:latin typeface="Arial" charset="0"/>
                        <a:ea typeface="MS Mincho" charset="-128"/>
                      </a:endParaRPr>
                    </a:p>
                  </a:txBody>
                  <a:tcPr marL="68605" marR="6860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71 %</a:t>
                      </a:r>
                      <a:endParaRPr kumimoji="0" lang="fr-CA" altLang="en-US" sz="1400" b="1" i="0" u="none" strike="noStrike" cap="none" normalizeH="0" baseline="0" noProof="0" dirty="0">
                        <a:ln>
                          <a:noFill/>
                        </a:ln>
                        <a:solidFill>
                          <a:srgbClr val="000000"/>
                        </a:solidFill>
                        <a:effectLst/>
                        <a:latin typeface="Arial" charset="0"/>
                        <a:ea typeface="MS Mincho" charset="-128"/>
                      </a:endParaRPr>
                    </a:p>
                  </a:txBody>
                  <a:tcPr marL="68605" marR="6860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299741">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Élèves à qui on a joué des tours</a:t>
                      </a:r>
                      <a:endParaRPr kumimoji="0" lang="fr-CA" altLang="en-US" sz="1400" b="1" i="0" u="none" strike="noStrike" cap="none" normalizeH="0" baseline="0" noProof="0" dirty="0">
                        <a:ln>
                          <a:noFill/>
                        </a:ln>
                        <a:solidFill>
                          <a:srgbClr val="000000"/>
                        </a:solidFill>
                        <a:effectLst/>
                        <a:latin typeface="Arial" charset="0"/>
                        <a:ea typeface="MS Mincho" charset="-128"/>
                      </a:endParaRPr>
                    </a:p>
                  </a:txBody>
                  <a:tcPr marL="68605" marR="6860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68 %</a:t>
                      </a:r>
                      <a:endParaRPr kumimoji="0" lang="fr-CA" altLang="en-US" sz="1400" b="1" i="0" u="none" strike="noStrike" cap="none" normalizeH="0" baseline="0" noProof="0" dirty="0">
                        <a:ln>
                          <a:noFill/>
                        </a:ln>
                        <a:solidFill>
                          <a:srgbClr val="000000"/>
                        </a:solidFill>
                        <a:effectLst/>
                        <a:latin typeface="Arial" charset="0"/>
                        <a:ea typeface="MS Mincho" charset="-128"/>
                      </a:endParaRPr>
                    </a:p>
                  </a:txBody>
                  <a:tcPr marL="68605" marR="6860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299741">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Élèves victimes de mensonges racontés sur eux</a:t>
                      </a:r>
                      <a:endParaRPr kumimoji="0" lang="fr-CA" altLang="en-US" sz="1400" b="1" i="0" u="none" strike="noStrike" cap="none" normalizeH="0" baseline="0" noProof="0" dirty="0">
                        <a:ln>
                          <a:noFill/>
                        </a:ln>
                        <a:solidFill>
                          <a:srgbClr val="000000"/>
                        </a:solidFill>
                        <a:effectLst/>
                        <a:latin typeface="Arial" charset="0"/>
                        <a:ea typeface="MS Mincho" charset="-128"/>
                      </a:endParaRPr>
                    </a:p>
                  </a:txBody>
                  <a:tcPr marL="68605" marR="6860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72 %</a:t>
                      </a:r>
                      <a:endParaRPr kumimoji="0" lang="fr-CA" altLang="en-US" sz="1400" b="1" i="0" u="none" strike="noStrike" cap="none" normalizeH="0" baseline="0" noProof="0" dirty="0">
                        <a:ln>
                          <a:noFill/>
                        </a:ln>
                        <a:solidFill>
                          <a:srgbClr val="000000"/>
                        </a:solidFill>
                        <a:effectLst/>
                        <a:latin typeface="Arial" charset="0"/>
                        <a:ea typeface="MS Mincho" charset="-128"/>
                      </a:endParaRPr>
                    </a:p>
                  </a:txBody>
                  <a:tcPr marL="68605" marR="6860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299741">
                <a:tc gridSpan="2">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1" i="0" u="none" strike="noStrike" cap="none" normalizeH="0" baseline="0" noProof="0" dirty="0" smtClean="0">
                          <a:ln>
                            <a:noFill/>
                          </a:ln>
                          <a:solidFill>
                            <a:schemeClr val="tx1"/>
                          </a:solidFill>
                          <a:effectLst/>
                          <a:latin typeface="Arial" charset="0"/>
                          <a:ea typeface="MS PGothic" charset="-128"/>
                        </a:rPr>
                        <a:t>PAR SEXE </a:t>
                      </a:r>
                      <a:endParaRPr kumimoji="0" lang="fr-CA" altLang="en-US" sz="1400" b="1" i="0" u="none" strike="noStrike" cap="none" normalizeH="0" baseline="0" noProof="0" dirty="0">
                        <a:ln>
                          <a:noFill/>
                        </a:ln>
                        <a:solidFill>
                          <a:srgbClr val="000000"/>
                        </a:solidFill>
                        <a:effectLst/>
                        <a:latin typeface="Arial" charset="0"/>
                        <a:ea typeface="MS Mincho" charset="-128"/>
                      </a:endParaRPr>
                    </a:p>
                  </a:txBody>
                  <a:tcPr marL="68605" marR="6860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A5A5E9"/>
                    </a:solidFill>
                  </a:tcPr>
                </a:tc>
                <a:tc hMerge="1">
                  <a:txBody>
                    <a:bodyPr/>
                    <a:lstStyle/>
                    <a:p>
                      <a:endParaRPr lang="en-US"/>
                    </a:p>
                  </a:txBody>
                  <a:tcPr/>
                </a:tc>
              </a:tr>
              <a:tr h="299741">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Filles</a:t>
                      </a:r>
                      <a:endParaRPr kumimoji="0" lang="fr-CA" altLang="en-US" sz="1400" b="1" i="0" u="none" strike="noStrike" cap="none" normalizeH="0" baseline="0" noProof="0" dirty="0">
                        <a:ln>
                          <a:noFill/>
                        </a:ln>
                        <a:solidFill>
                          <a:srgbClr val="000000"/>
                        </a:solidFill>
                        <a:effectLst/>
                        <a:latin typeface="Arial" charset="0"/>
                        <a:ea typeface="MS Mincho" charset="-128"/>
                      </a:endParaRPr>
                    </a:p>
                  </a:txBody>
                  <a:tcPr marL="68605" marR="6860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60 %</a:t>
                      </a:r>
                      <a:endParaRPr kumimoji="0" lang="fr-CA" altLang="en-US" sz="1400" b="1" i="0" u="none" strike="noStrike" cap="none" normalizeH="0" baseline="0" noProof="0" dirty="0">
                        <a:ln>
                          <a:noFill/>
                        </a:ln>
                        <a:solidFill>
                          <a:srgbClr val="000000"/>
                        </a:solidFill>
                        <a:effectLst/>
                        <a:latin typeface="Arial" charset="0"/>
                        <a:ea typeface="MS Mincho" charset="-128"/>
                      </a:endParaRPr>
                    </a:p>
                  </a:txBody>
                  <a:tcPr marL="68605" marR="6860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299741">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Garçons</a:t>
                      </a:r>
                      <a:endParaRPr kumimoji="0" lang="fr-CA" altLang="en-US" sz="1400" b="1" i="0" u="none" strike="noStrike" cap="none" normalizeH="0" baseline="0" noProof="0" dirty="0">
                        <a:ln>
                          <a:noFill/>
                        </a:ln>
                        <a:solidFill>
                          <a:srgbClr val="000000"/>
                        </a:solidFill>
                        <a:effectLst/>
                        <a:latin typeface="Arial" charset="0"/>
                        <a:ea typeface="MS Mincho" charset="-128"/>
                      </a:endParaRPr>
                    </a:p>
                  </a:txBody>
                  <a:tcPr marL="68605" marR="6860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67 %</a:t>
                      </a:r>
                      <a:endParaRPr kumimoji="0" lang="fr-CA" altLang="en-US" sz="1400" b="1" i="0" u="none" strike="noStrike" cap="none" normalizeH="0" baseline="0" noProof="0" dirty="0">
                        <a:ln>
                          <a:noFill/>
                        </a:ln>
                        <a:solidFill>
                          <a:srgbClr val="000000"/>
                        </a:solidFill>
                        <a:effectLst/>
                        <a:latin typeface="Arial" charset="0"/>
                        <a:ea typeface="MS Mincho" charset="-128"/>
                      </a:endParaRPr>
                    </a:p>
                  </a:txBody>
                  <a:tcPr marL="68605" marR="6860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299741">
                <a:tc gridSpan="2">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1" i="0" u="none" strike="noStrike" cap="none" normalizeH="0" baseline="0" noProof="0" dirty="0" smtClean="0">
                          <a:ln>
                            <a:noFill/>
                          </a:ln>
                          <a:solidFill>
                            <a:schemeClr val="tx1"/>
                          </a:solidFill>
                          <a:effectLst/>
                          <a:latin typeface="Arial" charset="0"/>
                          <a:ea typeface="MS PGothic" charset="-128"/>
                        </a:rPr>
                        <a:t>PAR ÉCOLES </a:t>
                      </a:r>
                      <a:endParaRPr kumimoji="0" lang="fr-CA" altLang="en-US" sz="1400" b="1" i="0" u="none" strike="noStrike" cap="none" normalizeH="0" baseline="0" noProof="0" dirty="0">
                        <a:ln>
                          <a:noFill/>
                        </a:ln>
                        <a:solidFill>
                          <a:srgbClr val="000000"/>
                        </a:solidFill>
                        <a:effectLst/>
                        <a:latin typeface="Arial" charset="0"/>
                        <a:ea typeface="MS Mincho" charset="-128"/>
                      </a:endParaRPr>
                    </a:p>
                  </a:txBody>
                  <a:tcPr marL="68605" marR="6860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A5A5E9"/>
                    </a:solidFill>
                  </a:tcPr>
                </a:tc>
                <a:tc hMerge="1">
                  <a:txBody>
                    <a:bodyPr/>
                    <a:lstStyle/>
                    <a:p>
                      <a:endParaRPr lang="en-US"/>
                    </a:p>
                  </a:txBody>
                  <a:tcPr/>
                </a:tc>
              </a:tr>
              <a:tr h="299741">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Écoles publiques</a:t>
                      </a:r>
                      <a:endParaRPr kumimoji="0" lang="fr-CA" altLang="en-US" sz="1400" b="1" i="0" u="none" strike="noStrike" cap="none" normalizeH="0" baseline="0" noProof="0" dirty="0">
                        <a:ln>
                          <a:noFill/>
                        </a:ln>
                        <a:solidFill>
                          <a:srgbClr val="000000"/>
                        </a:solidFill>
                        <a:effectLst/>
                        <a:latin typeface="Arial" charset="0"/>
                        <a:ea typeface="MS Mincho" charset="-128"/>
                      </a:endParaRPr>
                    </a:p>
                  </a:txBody>
                  <a:tcPr marL="68605" marR="6860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70 % ayant été victime d’un type d’intimidation</a:t>
                      </a:r>
                      <a:endParaRPr kumimoji="0" lang="fr-CA" altLang="en-US" sz="1400" b="1" i="0" u="none" strike="noStrike" cap="none" normalizeH="0" baseline="0" noProof="0" dirty="0">
                        <a:ln>
                          <a:noFill/>
                        </a:ln>
                        <a:solidFill>
                          <a:srgbClr val="000000"/>
                        </a:solidFill>
                        <a:effectLst/>
                        <a:latin typeface="Arial" charset="0"/>
                        <a:ea typeface="MS Mincho" charset="-128"/>
                      </a:endParaRPr>
                    </a:p>
                  </a:txBody>
                  <a:tcPr marL="68605" marR="6860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299741">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Écoles privées</a:t>
                      </a:r>
                      <a:endParaRPr kumimoji="0" lang="fr-CA" altLang="en-US" sz="1400" b="1" i="0" u="none" strike="noStrike" cap="none" normalizeH="0" baseline="0" noProof="0" dirty="0">
                        <a:ln>
                          <a:noFill/>
                        </a:ln>
                        <a:solidFill>
                          <a:srgbClr val="000000"/>
                        </a:solidFill>
                        <a:effectLst/>
                        <a:latin typeface="Arial" charset="0"/>
                        <a:ea typeface="MS Mincho" charset="-128"/>
                      </a:endParaRPr>
                    </a:p>
                  </a:txBody>
                  <a:tcPr marL="68605" marR="6860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60 % ayant été victime d’un type d’intimidation</a:t>
                      </a:r>
                      <a:endParaRPr kumimoji="0" lang="fr-CA" altLang="en-US" sz="1400" b="1" i="0" u="none" strike="noStrike" cap="none" normalizeH="0" baseline="0" noProof="0" dirty="0">
                        <a:ln>
                          <a:noFill/>
                        </a:ln>
                        <a:solidFill>
                          <a:srgbClr val="000000"/>
                        </a:solidFill>
                        <a:effectLst/>
                        <a:latin typeface="Arial" charset="0"/>
                        <a:ea typeface="MS Mincho" charset="-128"/>
                      </a:endParaRPr>
                    </a:p>
                  </a:txBody>
                  <a:tcPr marL="68605" marR="6860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299741">
                <a:tc gridSpan="2">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1" i="0" u="none" strike="noStrike" cap="none" normalizeH="0" baseline="0" noProof="0" dirty="0" smtClean="0">
                          <a:ln>
                            <a:noFill/>
                          </a:ln>
                          <a:solidFill>
                            <a:schemeClr val="tx1"/>
                          </a:solidFill>
                          <a:effectLst/>
                          <a:latin typeface="Arial" charset="0"/>
                          <a:ea typeface="MS PGothic" charset="-128"/>
                        </a:rPr>
                        <a:t>VICTIMES ET INTIMIDATEURS </a:t>
                      </a:r>
                      <a:endParaRPr kumimoji="0" lang="fr-CA" altLang="en-US" sz="1400" b="1" i="0" u="none" strike="noStrike" cap="none" normalizeH="0" baseline="0" noProof="0" dirty="0">
                        <a:ln>
                          <a:noFill/>
                        </a:ln>
                        <a:solidFill>
                          <a:srgbClr val="000000"/>
                        </a:solidFill>
                        <a:effectLst/>
                        <a:latin typeface="Arial" charset="0"/>
                        <a:ea typeface="MS Mincho" charset="-128"/>
                      </a:endParaRPr>
                    </a:p>
                  </a:txBody>
                  <a:tcPr marL="68605" marR="6860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A5A5E9"/>
                    </a:solidFill>
                  </a:tcPr>
                </a:tc>
                <a:tc hMerge="1">
                  <a:txBody>
                    <a:bodyPr/>
                    <a:lstStyle/>
                    <a:p>
                      <a:endParaRPr lang="en-US"/>
                    </a:p>
                  </a:txBody>
                  <a:tcPr/>
                </a:tc>
              </a:tr>
              <a:tr h="299741">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Intimidés par une personne plus âgée</a:t>
                      </a:r>
                      <a:endParaRPr kumimoji="0" lang="fr-CA" altLang="en-US" sz="1400" b="1" i="0" u="none" strike="noStrike" cap="none" normalizeH="0" baseline="0" noProof="0" dirty="0">
                        <a:ln>
                          <a:noFill/>
                        </a:ln>
                        <a:solidFill>
                          <a:srgbClr val="000000"/>
                        </a:solidFill>
                        <a:effectLst/>
                        <a:latin typeface="Arial" charset="0"/>
                        <a:ea typeface="MS Mincho" charset="-128"/>
                      </a:endParaRPr>
                    </a:p>
                  </a:txBody>
                  <a:tcPr marL="68605" marR="6860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30 % </a:t>
                      </a:r>
                      <a:endParaRPr kumimoji="0" lang="fr-CA" altLang="en-US" sz="1400" b="1" i="0" u="none" strike="noStrike" cap="none" normalizeH="0" baseline="0" noProof="0" dirty="0">
                        <a:ln>
                          <a:noFill/>
                        </a:ln>
                        <a:solidFill>
                          <a:srgbClr val="000000"/>
                        </a:solidFill>
                        <a:effectLst/>
                        <a:latin typeface="Arial" charset="0"/>
                        <a:ea typeface="MS Mincho" charset="-128"/>
                      </a:endParaRPr>
                    </a:p>
                  </a:txBody>
                  <a:tcPr marL="68605" marR="6860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299741">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Intimidés par une personne plus jeune</a:t>
                      </a:r>
                      <a:endParaRPr kumimoji="0" lang="fr-CA" altLang="en-US" sz="1400" b="1" i="0" u="none" strike="noStrike" cap="none" normalizeH="0" baseline="0" noProof="0" dirty="0">
                        <a:ln>
                          <a:noFill/>
                        </a:ln>
                        <a:solidFill>
                          <a:srgbClr val="000000"/>
                        </a:solidFill>
                        <a:effectLst/>
                        <a:latin typeface="Arial" charset="0"/>
                        <a:ea typeface="MS Mincho" charset="-128"/>
                      </a:endParaRPr>
                    </a:p>
                  </a:txBody>
                  <a:tcPr marL="68605" marR="6860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lvl1pPr>
                        <a:spcBef>
                          <a:spcPct val="20000"/>
                        </a:spcBef>
                        <a:defRPr sz="2000">
                          <a:solidFill>
                            <a:schemeClr val="tx1"/>
                          </a:solidFill>
                          <a:latin typeface="Arial" charset="0"/>
                          <a:ea typeface="MS PGothic" charset="-128"/>
                        </a:defRPr>
                      </a:lvl1pPr>
                      <a:lvl2pPr marL="742950" indent="-285750">
                        <a:spcBef>
                          <a:spcPct val="20000"/>
                        </a:spcBef>
                        <a:defRPr sz="2000">
                          <a:solidFill>
                            <a:schemeClr val="tx1"/>
                          </a:solidFill>
                          <a:latin typeface="Arial" charset="0"/>
                          <a:ea typeface="MS PGothic" charset="-128"/>
                        </a:defRPr>
                      </a:lvl2pPr>
                      <a:lvl3pPr marL="1143000" indent="-228600">
                        <a:spcBef>
                          <a:spcPct val="20000"/>
                        </a:spcBef>
                        <a:defRPr>
                          <a:solidFill>
                            <a:schemeClr val="tx1"/>
                          </a:solidFill>
                          <a:latin typeface="Arial" charset="0"/>
                          <a:ea typeface="MS PGothic" charset="-128"/>
                        </a:defRPr>
                      </a:lvl3pPr>
                      <a:lvl4pPr marL="1600200" indent="-228600">
                        <a:spcBef>
                          <a:spcPct val="20000"/>
                        </a:spcBef>
                        <a:defRPr sz="1600">
                          <a:solidFill>
                            <a:schemeClr val="tx1"/>
                          </a:solidFill>
                          <a:latin typeface="Arial" charset="0"/>
                          <a:ea typeface="MS PGothic" charset="-128"/>
                        </a:defRPr>
                      </a:lvl4pPr>
                      <a:lvl5pPr marL="2057400" indent="-228600">
                        <a:spcBef>
                          <a:spcPct val="20000"/>
                        </a:spcBef>
                        <a:defRPr sz="1600">
                          <a:solidFill>
                            <a:schemeClr val="tx1"/>
                          </a:solidFill>
                          <a:latin typeface="Arial" charset="0"/>
                          <a:ea typeface="MS PGothic" charset="-128"/>
                        </a:defRPr>
                      </a:lvl5pPr>
                      <a:lvl6pPr marL="2514600" indent="-228600" eaLnBrk="0" fontAlgn="base" hangingPunct="0">
                        <a:spcBef>
                          <a:spcPct val="20000"/>
                        </a:spcBef>
                        <a:spcAft>
                          <a:spcPct val="0"/>
                        </a:spcAft>
                        <a:defRPr sz="1600">
                          <a:solidFill>
                            <a:schemeClr val="tx1"/>
                          </a:solidFill>
                          <a:latin typeface="Arial" charset="0"/>
                          <a:ea typeface="MS PGothic" charset="-128"/>
                        </a:defRPr>
                      </a:lvl6pPr>
                      <a:lvl7pPr marL="2971800" indent="-228600" eaLnBrk="0" fontAlgn="base" hangingPunct="0">
                        <a:spcBef>
                          <a:spcPct val="20000"/>
                        </a:spcBef>
                        <a:spcAft>
                          <a:spcPct val="0"/>
                        </a:spcAft>
                        <a:defRPr sz="1600">
                          <a:solidFill>
                            <a:schemeClr val="tx1"/>
                          </a:solidFill>
                          <a:latin typeface="Arial" charset="0"/>
                          <a:ea typeface="MS PGothic" charset="-128"/>
                        </a:defRPr>
                      </a:lvl7pPr>
                      <a:lvl8pPr marL="3429000" indent="-228600" eaLnBrk="0" fontAlgn="base" hangingPunct="0">
                        <a:spcBef>
                          <a:spcPct val="20000"/>
                        </a:spcBef>
                        <a:spcAft>
                          <a:spcPct val="0"/>
                        </a:spcAft>
                        <a:defRPr sz="1600">
                          <a:solidFill>
                            <a:schemeClr val="tx1"/>
                          </a:solidFill>
                          <a:latin typeface="Arial" charset="0"/>
                          <a:ea typeface="MS PGothic" charset="-128"/>
                        </a:defRPr>
                      </a:lvl8pPr>
                      <a:lvl9pPr marL="3886200" indent="-228600" eaLnBrk="0" fontAlgn="base" hangingPunct="0">
                        <a:spcBef>
                          <a:spcPct val="20000"/>
                        </a:spcBef>
                        <a:spcAft>
                          <a:spcPct val="0"/>
                        </a:spcAft>
                        <a:defRPr sz="1600">
                          <a:solidFill>
                            <a:schemeClr val="tx1"/>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400" b="0" i="0" u="none" strike="noStrike" cap="none" normalizeH="0" baseline="0" noProof="0" dirty="0" smtClean="0">
                          <a:ln>
                            <a:noFill/>
                          </a:ln>
                          <a:solidFill>
                            <a:schemeClr val="tx1"/>
                          </a:solidFill>
                          <a:effectLst/>
                          <a:latin typeface="Arial" charset="0"/>
                          <a:ea typeface="MS PGothic" charset="-128"/>
                        </a:rPr>
                        <a:t>10 % </a:t>
                      </a:r>
                      <a:endParaRPr kumimoji="0" lang="fr-CA" altLang="en-US" sz="1400" b="1" i="0" u="none" strike="noStrike" cap="none" normalizeH="0" baseline="0" noProof="0" dirty="0">
                        <a:ln>
                          <a:noFill/>
                        </a:ln>
                        <a:solidFill>
                          <a:srgbClr val="000000"/>
                        </a:solidFill>
                        <a:effectLst/>
                        <a:latin typeface="Arial" charset="0"/>
                        <a:ea typeface="MS Mincho" charset="-128"/>
                      </a:endParaRPr>
                    </a:p>
                  </a:txBody>
                  <a:tcPr marL="68605" marR="68605" marT="0" marB="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bl>
          </a:graphicData>
        </a:graphic>
      </p:graphicFrame>
      <p:sp>
        <p:nvSpPr>
          <p:cNvPr id="44085" name="Rectangle 4"/>
          <p:cNvSpPr>
            <a:spLocks noChangeArrowheads="1"/>
          </p:cNvSpPr>
          <p:nvPr/>
        </p:nvSpPr>
        <p:spPr bwMode="auto">
          <a:xfrm>
            <a:off x="1079500" y="6996113"/>
            <a:ext cx="79200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r>
              <a:rPr lang="en-US" altLang="en-US" sz="1400" dirty="0" smtClean="0">
                <a:latin typeface="+mj-lt"/>
              </a:rPr>
              <a:t>http://www.awcfs.org/new/index.php/features/education/238-bullying-in-kenyan-schools-higher-than-world-rate#sthash.o4JlnMqQ.dpuf </a:t>
            </a:r>
          </a:p>
        </p:txBody>
      </p:sp>
      <p:sp>
        <p:nvSpPr>
          <p:cNvPr id="2" name="Title 1"/>
          <p:cNvSpPr>
            <a:spLocks noGrp="1"/>
          </p:cNvSpPr>
          <p:nvPr>
            <p:ph type="title"/>
          </p:nvPr>
        </p:nvSpPr>
        <p:spPr>
          <a:xfrm>
            <a:off x="10620" y="213519"/>
            <a:ext cx="10150475" cy="1620837"/>
          </a:xfrm>
        </p:spPr>
        <p:txBody>
          <a:bodyPr/>
          <a:lstStyle/>
          <a:p>
            <a:pPr algn="ctr">
              <a:defRPr/>
            </a:pPr>
            <a:r>
              <a:rPr lang="en-US" altLang="en-US" sz="4000" b="0" i="0" dirty="0">
                <a:solidFill>
                  <a:schemeClr val="bg1"/>
                </a:solidFill>
                <a:effectLst/>
                <a:latin typeface="Avenir Next" charset="0"/>
                <a:ea typeface="Avenir Next" charset="0"/>
                <a:cs typeface="Avenir Next" charset="0"/>
              </a:rPr>
              <a:t>QUE DISENT LES STATISTIQUES SUR L’</a:t>
            </a:r>
            <a:r>
              <a:rPr lang="en-US" altLang="en-US" sz="4000" i="0" dirty="0">
                <a:solidFill>
                  <a:srgbClr val="FF0000"/>
                </a:solidFill>
                <a:effectLst/>
                <a:latin typeface="Avenir Next" charset="0"/>
                <a:ea typeface="Avenir Next" charset="0"/>
                <a:cs typeface="Avenir Next" charset="0"/>
              </a:rPr>
              <a:t>INTIMIDATION</a:t>
            </a:r>
            <a:r>
              <a:rPr lang="en-US" altLang="en-US" sz="4000" b="0" i="0" dirty="0">
                <a:solidFill>
                  <a:schemeClr val="bg1"/>
                </a:solidFill>
                <a:effectLst/>
                <a:latin typeface="Avenir Next" charset="0"/>
                <a:ea typeface="Avenir Next" charset="0"/>
                <a:cs typeface="Avenir Next" charset="0"/>
              </a:rPr>
              <a:t>?</a:t>
            </a:r>
            <a:endParaRPr lang="en-US" dirty="0"/>
          </a:p>
        </p:txBody>
      </p:sp>
    </p:spTree>
  </p:cSld>
  <p:clrMapOvr>
    <a:masterClrMapping/>
  </p:clrMapOvr>
  <p:transition>
    <p:randomBa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6082" name="Picture Placeholder 6" descr="USA-statistics.jpg"/>
          <p:cNvPicPr>
            <a:picLocks noGrp="1" noChangeAspect="1"/>
          </p:cNvPicPr>
          <p:nvPr>
            <p:ph type="pic" idx="1"/>
          </p:nvPr>
        </p:nvPicPr>
        <p:blipFill>
          <a:blip r:embed="rId4">
            <a:extLst>
              <a:ext uri="{28A0092B-C50C-407E-A947-70E740481C1C}">
                <a14:useLocalDpi xmlns:a14="http://schemas.microsoft.com/office/drawing/2010/main" val="0"/>
              </a:ext>
            </a:extLst>
          </a:blip>
          <a:srcRect/>
          <a:stretch>
            <a:fillRect/>
          </a:stretch>
        </p:blipFill>
        <p:spPr>
          <a:xfrm>
            <a:off x="0" y="1606550"/>
            <a:ext cx="10150475" cy="5983288"/>
          </a:xfrm>
        </p:spPr>
      </p:pic>
      <p:sp>
        <p:nvSpPr>
          <p:cNvPr id="2" name="Title 1"/>
          <p:cNvSpPr>
            <a:spLocks noGrp="1"/>
          </p:cNvSpPr>
          <p:nvPr>
            <p:ph type="title"/>
          </p:nvPr>
        </p:nvSpPr>
        <p:spPr/>
        <p:txBody>
          <a:bodyPr/>
          <a:lstStyle/>
          <a:p>
            <a:pPr>
              <a:defRPr/>
            </a:pPr>
            <a:r>
              <a:rPr lang="en-US" i="0" dirty="0" smtClean="0"/>
              <a:t>2011 Harvard School of Health Study</a:t>
            </a:r>
            <a:endParaRPr lang="en-US" i="0" dirty="0"/>
          </a:p>
        </p:txBody>
      </p:sp>
    </p:spTree>
  </p:cSld>
  <p:clrMapOvr>
    <a:masterClrMapping/>
  </p:clrMapOvr>
  <p:transition>
    <p:randomBa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301625"/>
            <a:ext cx="10150475" cy="1741488"/>
          </a:xfrm>
        </p:spPr>
        <p:txBody>
          <a:bodyPr/>
          <a:lstStyle/>
          <a:p>
            <a:pPr algn="ctr">
              <a:defRPr/>
            </a:pPr>
            <a:r>
              <a:rPr lang="en-US" altLang="en-US" sz="4000" b="0" i="0" dirty="0" smtClean="0">
                <a:solidFill>
                  <a:schemeClr val="bg1"/>
                </a:solidFill>
                <a:effectLst/>
                <a:latin typeface="Avenir Next" charset="0"/>
                <a:ea typeface="Avenir Next" charset="0"/>
                <a:cs typeface="Avenir Next" charset="0"/>
              </a:rPr>
              <a:t>QUI REPRÉSENTE</a:t>
            </a:r>
            <a:r>
              <a:rPr lang="en-US" altLang="en-US" sz="4000" b="0" i="0" dirty="0">
                <a:solidFill>
                  <a:schemeClr val="bg1"/>
                </a:solidFill>
                <a:effectLst/>
                <a:latin typeface="Avenir Next" charset="0"/>
                <a:ea typeface="Avenir Next" charset="0"/>
                <a:cs typeface="Avenir Next" charset="0"/>
              </a:rPr>
              <a:t/>
            </a:r>
            <a:br>
              <a:rPr lang="en-US" altLang="en-US" sz="4000" b="0" i="0" dirty="0">
                <a:solidFill>
                  <a:schemeClr val="bg1"/>
                </a:solidFill>
                <a:effectLst/>
                <a:latin typeface="Avenir Next" charset="0"/>
                <a:ea typeface="Avenir Next" charset="0"/>
                <a:cs typeface="Avenir Next" charset="0"/>
              </a:rPr>
            </a:br>
            <a:r>
              <a:rPr lang="en-US" altLang="en-US" sz="4000" i="0" dirty="0" smtClean="0">
                <a:solidFill>
                  <a:srgbClr val="FFFF00"/>
                </a:solidFill>
                <a:effectLst/>
                <a:latin typeface="Avenir Next" charset="0"/>
                <a:ea typeface="Avenir Next" charset="0"/>
                <a:cs typeface="Avenir Next" charset="0"/>
              </a:rPr>
              <a:t>L’AVENIR DE L’ÉGLISE</a:t>
            </a:r>
            <a:r>
              <a:rPr lang="en-US" altLang="en-US" sz="4000" b="0" i="0" dirty="0" smtClean="0">
                <a:solidFill>
                  <a:schemeClr val="bg1"/>
                </a:solidFill>
                <a:effectLst/>
                <a:latin typeface="Avenir Next" charset="0"/>
                <a:ea typeface="Avenir Next" charset="0"/>
                <a:cs typeface="Avenir Next" charset="0"/>
              </a:rPr>
              <a:t>?</a:t>
            </a:r>
            <a:r>
              <a:rPr lang="en-US" altLang="en-US" i="0" dirty="0">
                <a:solidFill>
                  <a:srgbClr val="FFFF00"/>
                </a:solidFill>
                <a:effectLst/>
                <a:latin typeface="Avenir Next" charset="0"/>
                <a:ea typeface="Avenir Next" charset="0"/>
                <a:cs typeface="Avenir Next" charset="0"/>
              </a:rPr>
              <a:t/>
            </a:r>
            <a:br>
              <a:rPr lang="en-US" altLang="en-US" i="0" dirty="0">
                <a:solidFill>
                  <a:srgbClr val="FFFF00"/>
                </a:solidFill>
                <a:effectLst/>
                <a:latin typeface="Avenir Next" charset="0"/>
                <a:ea typeface="Avenir Next" charset="0"/>
                <a:cs typeface="Avenir Next" charset="0"/>
              </a:rPr>
            </a:br>
            <a:endParaRPr lang="en-US" dirty="0"/>
          </a:p>
        </p:txBody>
      </p:sp>
      <p:sp>
        <p:nvSpPr>
          <p:cNvPr id="47107" name="Text Placeholder 3"/>
          <p:cNvSpPr>
            <a:spLocks noGrp="1"/>
          </p:cNvSpPr>
          <p:nvPr>
            <p:ph type="body" sz="half" idx="2"/>
          </p:nvPr>
        </p:nvSpPr>
        <p:spPr>
          <a:xfrm>
            <a:off x="503237" y="2208213"/>
            <a:ext cx="4495800" cy="5016500"/>
          </a:xfrm>
        </p:spPr>
        <p:txBody>
          <a:bodyPr/>
          <a:lstStyle/>
          <a:p>
            <a:pPr>
              <a:defRPr/>
            </a:pPr>
            <a:r>
              <a:rPr lang="fr-CA" altLang="pt-BR" sz="3200" dirty="0" smtClean="0">
                <a:latin typeface="Calibri" charset="0"/>
                <a:ea typeface="MS PGothic" charset="-128"/>
                <a:cs typeface="ＭＳ Ｐゴシック" charset="-128"/>
              </a:rPr>
              <a:t>Qui représente l’église de demain?</a:t>
            </a:r>
          </a:p>
          <a:p>
            <a:pPr>
              <a:defRPr/>
            </a:pPr>
            <a:endParaRPr lang="fr-CA" altLang="pt-BR" sz="3200" b="1" dirty="0" smtClean="0">
              <a:solidFill>
                <a:srgbClr val="C00000"/>
              </a:solidFill>
              <a:latin typeface="Calibri" charset="0"/>
              <a:ea typeface="MS PGothic" charset="-128"/>
              <a:cs typeface="ＭＳ Ｐゴシック" charset="-128"/>
            </a:endParaRPr>
          </a:p>
          <a:p>
            <a:pPr>
              <a:defRPr/>
            </a:pPr>
            <a:r>
              <a:rPr lang="fr-CA" altLang="pt-BR" sz="3200" b="1" dirty="0" smtClean="0">
                <a:solidFill>
                  <a:schemeClr val="accent2">
                    <a:lumMod val="75000"/>
                  </a:schemeClr>
                </a:solidFill>
                <a:latin typeface="Calibri" charset="0"/>
                <a:ea typeface="MS PGothic" charset="-128"/>
                <a:cs typeface="ＭＳ Ｐゴシック" charset="-128"/>
              </a:rPr>
              <a:t>Les défis sont réels.</a:t>
            </a:r>
          </a:p>
          <a:p>
            <a:pPr>
              <a:defRPr/>
            </a:pPr>
            <a:endParaRPr lang="fr-CA" altLang="pt-BR" sz="3200" b="1" dirty="0" smtClean="0">
              <a:latin typeface="Calibri" charset="0"/>
              <a:ea typeface="MS PGothic" charset="-128"/>
              <a:cs typeface="ＭＳ Ｐゴシック" charset="-128"/>
            </a:endParaRPr>
          </a:p>
          <a:p>
            <a:pPr>
              <a:defRPr/>
            </a:pPr>
            <a:r>
              <a:rPr lang="fr-CA" altLang="pt-BR" sz="3200" b="1" dirty="0" smtClean="0">
                <a:latin typeface="Calibri" charset="0"/>
                <a:ea typeface="MS PGothic" charset="-128"/>
                <a:cs typeface="ＭＳ Ｐゴシック" charset="-128"/>
              </a:rPr>
              <a:t>QUEL EST NOTRE RÔLE </a:t>
            </a:r>
            <a:r>
              <a:rPr lang="fr-CA" altLang="pt-BR" sz="3200" dirty="0" smtClean="0">
                <a:latin typeface="Calibri" charset="0"/>
                <a:ea typeface="MS PGothic" charset="-128"/>
                <a:cs typeface="ＭＳ Ｐゴシック" charset="-128"/>
              </a:rPr>
              <a:t>dans la création d’un environnement </a:t>
            </a:r>
            <a:r>
              <a:rPr lang="fr-CA" altLang="pt-BR" sz="3200" b="1" dirty="0" smtClean="0">
                <a:solidFill>
                  <a:srgbClr val="FF0066"/>
                </a:solidFill>
                <a:latin typeface="Calibri" charset="0"/>
                <a:ea typeface="MS PGothic" charset="-128"/>
                <a:cs typeface="ＭＳ Ｐゴシック" charset="-128"/>
              </a:rPr>
              <a:t>dépourvu d’intimidation</a:t>
            </a:r>
            <a:r>
              <a:rPr lang="fr-CA" altLang="pt-BR" sz="3200" dirty="0" smtClean="0">
                <a:latin typeface="Calibri" charset="0"/>
                <a:ea typeface="MS PGothic" charset="-128"/>
                <a:cs typeface="ＭＳ Ｐゴシック" charset="-128"/>
              </a:rPr>
              <a:t>?</a:t>
            </a:r>
          </a:p>
          <a:p>
            <a:pPr>
              <a:defRPr/>
            </a:pPr>
            <a:endParaRPr lang="en-US" altLang="pt-BR" sz="3200" dirty="0">
              <a:latin typeface="Calibri" charset="0"/>
              <a:ea typeface="MS PGothic" charset="-128"/>
              <a:cs typeface="ＭＳ Ｐゴシック" charset="-128"/>
            </a:endParaRPr>
          </a:p>
          <a:p>
            <a:pPr>
              <a:defRPr/>
            </a:pPr>
            <a:endParaRPr lang="en-US" altLang="pt-BR" sz="3200" dirty="0">
              <a:latin typeface="Calibri" charset="0"/>
              <a:ea typeface="MS PGothic" charset="-128"/>
              <a:cs typeface="ＭＳ Ｐゴシック" charset="-128"/>
            </a:endParaRPr>
          </a:p>
          <a:p>
            <a:pPr>
              <a:defRPr/>
            </a:pPr>
            <a:endParaRPr lang="en-US" altLang="pt-BR" sz="3200" dirty="0">
              <a:latin typeface="Calibri" charset="0"/>
              <a:ea typeface="MS PGothic" charset="-128"/>
              <a:cs typeface="ＭＳ Ｐゴシック" charset="-128"/>
            </a:endParaRPr>
          </a:p>
          <a:p>
            <a:pPr>
              <a:defRPr/>
            </a:pPr>
            <a:endParaRPr lang="en-US" altLang="pt-BR" sz="3200" dirty="0">
              <a:latin typeface="Calibri" charset="0"/>
              <a:ea typeface="MS PGothic" charset="-128"/>
              <a:cs typeface="ＭＳ Ｐゴシック" charset="-128"/>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97368" y="2385646"/>
            <a:ext cx="3611669" cy="48382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randomBa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8130" name="Title 2"/>
          <p:cNvSpPr>
            <a:spLocks noGrp="1"/>
          </p:cNvSpPr>
          <p:nvPr>
            <p:ph type="title"/>
          </p:nvPr>
        </p:nvSpPr>
        <p:spPr>
          <a:xfrm>
            <a:off x="-19050" y="428625"/>
            <a:ext cx="10150475" cy="1385888"/>
          </a:xfrm>
        </p:spPr>
        <p:txBody>
          <a:bodyPr/>
          <a:lstStyle/>
          <a:p>
            <a:pPr algn="ctr"/>
            <a:r>
              <a:rPr lang="en-US" altLang="en-US" sz="4000" b="0" dirty="0" smtClean="0">
                <a:solidFill>
                  <a:schemeClr val="bg1"/>
                </a:solidFill>
                <a:latin typeface="Avenir Next" charset="0"/>
                <a:ea typeface="Avenir Next" charset="0"/>
                <a:cs typeface="Avenir Next" charset="0"/>
              </a:rPr>
              <a:t>CE QUE LES PARENTS, LES ENSEIGNANTS ET LES</a:t>
            </a:r>
            <a:r>
              <a:rPr lang="en-US" altLang="en-US" sz="4000" b="0" dirty="0">
                <a:solidFill>
                  <a:schemeClr val="bg1"/>
                </a:solidFill>
                <a:latin typeface="Avenir Next" charset="0"/>
                <a:ea typeface="Avenir Next" charset="0"/>
                <a:cs typeface="Avenir Next" charset="0"/>
              </a:rPr>
              <a:t/>
            </a:r>
            <a:br>
              <a:rPr lang="en-US" altLang="en-US" sz="4000" b="0" dirty="0">
                <a:solidFill>
                  <a:schemeClr val="bg1"/>
                </a:solidFill>
                <a:latin typeface="Avenir Next" charset="0"/>
                <a:ea typeface="Avenir Next" charset="0"/>
                <a:cs typeface="Avenir Next" charset="0"/>
              </a:rPr>
            </a:br>
            <a:r>
              <a:rPr lang="en-US" altLang="en-US" sz="4000" dirty="0" smtClean="0">
                <a:solidFill>
                  <a:srgbClr val="FFFF00"/>
                </a:solidFill>
                <a:latin typeface="Avenir Next" charset="0"/>
                <a:ea typeface="Avenir Next" charset="0"/>
                <a:cs typeface="Avenir Next" charset="0"/>
              </a:rPr>
              <a:t>DIRIGEANTS D’ÉGLISE </a:t>
            </a:r>
            <a:r>
              <a:rPr lang="en-US" altLang="en-US" sz="4000" b="0" dirty="0" smtClean="0">
                <a:solidFill>
                  <a:srgbClr val="F7F7F7"/>
                </a:solidFill>
                <a:latin typeface="Avenir Next" charset="0"/>
                <a:ea typeface="Avenir Next" charset="0"/>
                <a:cs typeface="Avenir Next" charset="0"/>
              </a:rPr>
              <a:t>PEUVENT FAIRE</a:t>
            </a:r>
            <a:endParaRPr lang="en-US" altLang="x-none" sz="4000" b="0" dirty="0">
              <a:solidFill>
                <a:srgbClr val="F7F7F7"/>
              </a:solidFill>
              <a:latin typeface="Avenir Next" charset="0"/>
              <a:ea typeface="Avenir Next" charset="0"/>
              <a:cs typeface="Avenir Next" charset="0"/>
            </a:endParaRPr>
          </a:p>
        </p:txBody>
      </p:sp>
      <p:sp>
        <p:nvSpPr>
          <p:cNvPr id="48131" name="Content Placeholder 2"/>
          <p:cNvSpPr>
            <a:spLocks noGrp="1"/>
          </p:cNvSpPr>
          <p:nvPr>
            <p:ph idx="1"/>
          </p:nvPr>
        </p:nvSpPr>
        <p:spPr>
          <a:xfrm>
            <a:off x="3968750" y="2500313"/>
            <a:ext cx="5673725" cy="4491037"/>
          </a:xfrm>
        </p:spPr>
        <p:txBody>
          <a:bodyPr/>
          <a:lstStyle/>
          <a:p>
            <a:pPr marL="0" indent="0" algn="ctr">
              <a:spcBef>
                <a:spcPts val="1200"/>
              </a:spcBef>
              <a:buFont typeface="Arial" charset="0"/>
              <a:buNone/>
            </a:pPr>
            <a:r>
              <a:rPr lang="fr-CA" altLang="en-US" sz="2400" b="1" i="1" dirty="0" smtClean="0">
                <a:ea typeface="MS PGothic" charset="-128"/>
              </a:rPr>
              <a:t>Le foyer chrétien</a:t>
            </a:r>
          </a:p>
          <a:p>
            <a:pPr marL="0" indent="0" algn="ctr">
              <a:spcBef>
                <a:spcPts val="1200"/>
              </a:spcBef>
              <a:buNone/>
            </a:pPr>
            <a:r>
              <a:rPr lang="fr-CA" sz="2400" dirty="0"/>
              <a:t>« Le foyer adventiste est un lieu où les principes et les pratiques des adventistes du septième jour sont enseignés et vécus, un lieu où les pères et les mères adventistes sont invités par le Christ à faire des membres de leur famille de vrais chrétiens. Or, en vue d’accomplir leur tâche dans de bonnes </a:t>
            </a:r>
            <a:r>
              <a:rPr lang="fr-CA" sz="2400" dirty="0" smtClean="0"/>
              <a:t>conditions, </a:t>
            </a:r>
            <a:r>
              <a:rPr lang="fr-CA" altLang="en-US" sz="2400" dirty="0" smtClean="0">
                <a:ea typeface="MS PGothic" charset="-128"/>
              </a:rPr>
              <a:t>[ils] cherchent… toute l’aide qu’ils sont en mesure de trouver. » </a:t>
            </a:r>
          </a:p>
          <a:p>
            <a:pPr marL="0" indent="0" algn="ctr">
              <a:spcBef>
                <a:spcPts val="1200"/>
              </a:spcBef>
              <a:buFont typeface="Arial" charset="0"/>
              <a:buNone/>
            </a:pPr>
            <a:r>
              <a:rPr lang="fr-CA" altLang="en-US" sz="2400" dirty="0" smtClean="0">
                <a:ea typeface="MS PGothic" charset="-128"/>
              </a:rPr>
              <a:t>Ellen G. White, </a:t>
            </a:r>
            <a:r>
              <a:rPr lang="fr-CA" altLang="en-US" sz="2400" i="1" dirty="0" smtClean="0">
                <a:ea typeface="MS PGothic" charset="-128"/>
              </a:rPr>
              <a:t>Le foyer chrétien</a:t>
            </a:r>
            <a:r>
              <a:rPr lang="fr-CA" altLang="en-US" sz="2400" dirty="0" smtClean="0">
                <a:ea typeface="MS PGothic" charset="-128"/>
              </a:rPr>
              <a:t>, p. 7.</a:t>
            </a:r>
            <a:endParaRPr lang="fr-CA" altLang="en-US" sz="2400" dirty="0">
              <a:ea typeface="MS PGothic" charset="-128"/>
            </a:endParaRPr>
          </a:p>
        </p:txBody>
      </p:sp>
      <p:sp>
        <p:nvSpPr>
          <p:cNvPr id="48132" name="Text Placeholder 3"/>
          <p:cNvSpPr>
            <a:spLocks noGrp="1"/>
          </p:cNvSpPr>
          <p:nvPr>
            <p:ph type="body" sz="half" idx="2"/>
          </p:nvPr>
        </p:nvSpPr>
        <p:spPr>
          <a:xfrm>
            <a:off x="508000" y="2608263"/>
            <a:ext cx="3338513" cy="4383087"/>
          </a:xfrm>
        </p:spPr>
        <p:txBody>
          <a:bodyPr/>
          <a:lstStyle/>
          <a:p>
            <a:pPr>
              <a:spcBef>
                <a:spcPct val="0"/>
              </a:spcBef>
            </a:pPr>
            <a:r>
              <a:rPr lang="fr-CA" altLang="en-US" sz="2800" dirty="0" smtClean="0">
                <a:ea typeface="MS PGothic" charset="-128"/>
              </a:rPr>
              <a:t>La</a:t>
            </a:r>
            <a:r>
              <a:rPr lang="fr-CA" altLang="en-US" sz="2800" b="1" dirty="0" smtClean="0">
                <a:solidFill>
                  <a:srgbClr val="000099"/>
                </a:solidFill>
                <a:ea typeface="MS PGothic" charset="-128"/>
              </a:rPr>
              <a:t> SENSIBILISATION </a:t>
            </a:r>
            <a:r>
              <a:rPr lang="fr-CA" altLang="en-US" sz="2800" dirty="0" smtClean="0">
                <a:ea typeface="MS PGothic" charset="-128"/>
              </a:rPr>
              <a:t>est très importante.</a:t>
            </a:r>
          </a:p>
          <a:p>
            <a:pPr>
              <a:spcBef>
                <a:spcPct val="0"/>
              </a:spcBef>
            </a:pPr>
            <a:endParaRPr lang="fr-CA" altLang="en-US" sz="2800" dirty="0" smtClean="0">
              <a:ea typeface="MS PGothic" charset="-128"/>
            </a:endParaRPr>
          </a:p>
          <a:p>
            <a:pPr>
              <a:spcBef>
                <a:spcPct val="0"/>
              </a:spcBef>
            </a:pPr>
            <a:r>
              <a:rPr lang="fr-CA" altLang="en-US" sz="2800" dirty="0" smtClean="0">
                <a:ea typeface="MS PGothic" charset="-128"/>
              </a:rPr>
              <a:t>Nous devons réagir à l’intimidation de manière</a:t>
            </a:r>
          </a:p>
          <a:p>
            <a:pPr>
              <a:spcBef>
                <a:spcPct val="0"/>
              </a:spcBef>
            </a:pPr>
            <a:r>
              <a:rPr lang="fr-CA" altLang="en-US" sz="2800" b="1" dirty="0" smtClean="0">
                <a:solidFill>
                  <a:srgbClr val="000099"/>
                </a:solidFill>
                <a:ea typeface="MS PGothic" charset="-128"/>
              </a:rPr>
              <a:t>PRÉVENTIVE et </a:t>
            </a:r>
          </a:p>
          <a:p>
            <a:pPr>
              <a:spcBef>
                <a:spcPct val="0"/>
              </a:spcBef>
            </a:pPr>
            <a:r>
              <a:rPr lang="fr-CA" altLang="en-US" sz="2800" b="1" dirty="0" smtClean="0">
                <a:solidFill>
                  <a:srgbClr val="000099"/>
                </a:solidFill>
                <a:ea typeface="MS PGothic" charset="-128"/>
              </a:rPr>
              <a:t>PROACTIVE</a:t>
            </a:r>
            <a:r>
              <a:rPr lang="fr-CA" altLang="en-US" sz="2800" dirty="0" smtClean="0">
                <a:ea typeface="MS PGothic" charset="-128"/>
              </a:rPr>
              <a:t>.</a:t>
            </a:r>
            <a:endParaRPr lang="fr-CA" altLang="en-US" sz="2800" dirty="0">
              <a:ea typeface="MS PGothic" charset="-128"/>
            </a:endParaRPr>
          </a:p>
        </p:txBody>
      </p:sp>
    </p:spTree>
  </p:cSld>
  <p:clrMapOvr>
    <a:masterClrMapping/>
  </p:clrMapOvr>
  <p:transition>
    <p:randomBa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0178" name="Title 1"/>
          <p:cNvSpPr>
            <a:spLocks noGrp="1"/>
          </p:cNvSpPr>
          <p:nvPr>
            <p:ph type="title"/>
          </p:nvPr>
        </p:nvSpPr>
        <p:spPr>
          <a:xfrm>
            <a:off x="0" y="301625"/>
            <a:ext cx="10148888" cy="1512888"/>
          </a:xfrm>
        </p:spPr>
        <p:txBody>
          <a:bodyPr/>
          <a:lstStyle/>
          <a:p>
            <a:pPr algn="ctr"/>
            <a:r>
              <a:rPr lang="en-US" altLang="en-US" sz="4000" b="0" dirty="0">
                <a:solidFill>
                  <a:schemeClr val="bg1"/>
                </a:solidFill>
                <a:latin typeface="Avenir Next" charset="0"/>
                <a:ea typeface="Avenir Next" charset="0"/>
                <a:cs typeface="Avenir Next" charset="0"/>
              </a:rPr>
              <a:t>CE QUE LES PARENTS, LES ENSEIGNANTS ET LES</a:t>
            </a:r>
            <a:br>
              <a:rPr lang="en-US" altLang="en-US" sz="4000" b="0" dirty="0">
                <a:solidFill>
                  <a:schemeClr val="bg1"/>
                </a:solidFill>
                <a:latin typeface="Avenir Next" charset="0"/>
                <a:ea typeface="Avenir Next" charset="0"/>
                <a:cs typeface="Avenir Next" charset="0"/>
              </a:rPr>
            </a:br>
            <a:r>
              <a:rPr lang="en-US" altLang="en-US" sz="4000" dirty="0">
                <a:solidFill>
                  <a:srgbClr val="FFFF00"/>
                </a:solidFill>
                <a:latin typeface="Avenir Next" charset="0"/>
                <a:ea typeface="Avenir Next" charset="0"/>
                <a:cs typeface="Avenir Next" charset="0"/>
              </a:rPr>
              <a:t>DIRIGEANTS D’ÉGLISE </a:t>
            </a:r>
            <a:r>
              <a:rPr lang="en-US" altLang="en-US" sz="4000" b="0" dirty="0">
                <a:solidFill>
                  <a:srgbClr val="F7F7F7"/>
                </a:solidFill>
                <a:latin typeface="Avenir Next" charset="0"/>
                <a:ea typeface="Avenir Next" charset="0"/>
                <a:cs typeface="Avenir Next" charset="0"/>
              </a:rPr>
              <a:t>PEUVENT FAIRE</a:t>
            </a:r>
            <a:endParaRPr lang="en-US" altLang="x-none" sz="4000" dirty="0">
              <a:solidFill>
                <a:srgbClr val="F7F7F7"/>
              </a:solidFill>
              <a:latin typeface="Avenir Book" charset="0"/>
              <a:ea typeface="Avenir Book" charset="0"/>
              <a:cs typeface="Avenir Book" charset="0"/>
            </a:endParaRPr>
          </a:p>
        </p:txBody>
      </p:sp>
      <p:sp>
        <p:nvSpPr>
          <p:cNvPr id="50179" name="Content Placeholder 2"/>
          <p:cNvSpPr>
            <a:spLocks noGrp="1"/>
          </p:cNvSpPr>
          <p:nvPr>
            <p:ph idx="1"/>
          </p:nvPr>
        </p:nvSpPr>
        <p:spPr>
          <a:xfrm>
            <a:off x="3779837" y="2084784"/>
            <a:ext cx="6019800" cy="4648200"/>
          </a:xfrm>
        </p:spPr>
        <p:txBody>
          <a:bodyPr/>
          <a:lstStyle/>
          <a:p>
            <a:pPr marL="0" indent="0" algn="ctr">
              <a:spcBef>
                <a:spcPts val="1200"/>
              </a:spcBef>
              <a:buFont typeface="Arial" charset="0"/>
              <a:buNone/>
            </a:pPr>
            <a:r>
              <a:rPr lang="fr-CA" altLang="en-US" sz="2400" b="1" i="1" dirty="0" smtClean="0">
                <a:ea typeface="MS PGothic" charset="-128"/>
              </a:rPr>
              <a:t>Le foyer chrétien, p. 7</a:t>
            </a:r>
          </a:p>
          <a:p>
            <a:pPr marL="0" indent="0" algn="ctr">
              <a:spcBef>
                <a:spcPts val="1200"/>
              </a:spcBef>
              <a:buNone/>
            </a:pPr>
            <a:r>
              <a:rPr lang="fr-CA" sz="2400" dirty="0"/>
              <a:t>« Elle s’est intéressée à tous leurs aspects et elle peut ainsi fournir des indications appropriées sur un grand nombre de problèmes qui, à l’heure actuelle, préoccupent intensément les parents qui réfléchissent et qui, trop souvent, sont gagnés par l’inquiétude</a:t>
            </a:r>
            <a:r>
              <a:rPr lang="fr-CA" sz="2400" dirty="0" smtClean="0"/>
              <a:t>.</a:t>
            </a:r>
          </a:p>
          <a:p>
            <a:pPr marL="0" indent="0" algn="ctr">
              <a:spcBef>
                <a:spcPts val="1200"/>
              </a:spcBef>
              <a:buNone/>
            </a:pPr>
            <a:r>
              <a:rPr lang="fr-CA" sz="2400" dirty="0"/>
              <a:t>« Peu d’années avant sa mort, elle avait exprimé le désir de publier “un livre destiné aux parents chrétiens”, qui définirait “les devoirs de la mère à l’égard de ses enfants et son influence sur eux”. </a:t>
            </a:r>
            <a:r>
              <a:rPr lang="fr-CA" sz="2400" dirty="0" smtClean="0"/>
              <a:t>»</a:t>
            </a:r>
          </a:p>
          <a:p>
            <a:pPr marL="0" indent="0" algn="ctr">
              <a:spcBef>
                <a:spcPts val="1200"/>
              </a:spcBef>
              <a:buNone/>
            </a:pPr>
            <a:endParaRPr lang="fr-CA" altLang="en-US" sz="2400" dirty="0">
              <a:ea typeface="MS PGothic" charset="-128"/>
            </a:endParaRPr>
          </a:p>
        </p:txBody>
      </p:sp>
      <p:sp>
        <p:nvSpPr>
          <p:cNvPr id="50180" name="Text Placeholder 3"/>
          <p:cNvSpPr>
            <a:spLocks noGrp="1"/>
          </p:cNvSpPr>
          <p:nvPr>
            <p:ph type="body" sz="half" idx="2"/>
          </p:nvPr>
        </p:nvSpPr>
        <p:spPr>
          <a:xfrm>
            <a:off x="350838" y="2660650"/>
            <a:ext cx="3338512" cy="3496469"/>
          </a:xfrm>
        </p:spPr>
        <p:txBody>
          <a:bodyPr/>
          <a:lstStyle/>
          <a:p>
            <a:pPr>
              <a:spcBef>
                <a:spcPct val="0"/>
              </a:spcBef>
            </a:pPr>
            <a:r>
              <a:rPr lang="fr-CA" altLang="en-US" sz="2800" dirty="0">
                <a:ea typeface="MS PGothic" charset="-128"/>
              </a:rPr>
              <a:t>La</a:t>
            </a:r>
            <a:r>
              <a:rPr lang="fr-CA" altLang="en-US" sz="2800" b="1" dirty="0">
                <a:solidFill>
                  <a:srgbClr val="000099"/>
                </a:solidFill>
                <a:ea typeface="MS PGothic" charset="-128"/>
              </a:rPr>
              <a:t> SENSIBILISATION </a:t>
            </a:r>
            <a:r>
              <a:rPr lang="fr-CA" altLang="en-US" sz="2800" dirty="0">
                <a:ea typeface="MS PGothic" charset="-128"/>
              </a:rPr>
              <a:t>est très importante.</a:t>
            </a:r>
          </a:p>
          <a:p>
            <a:pPr>
              <a:spcBef>
                <a:spcPct val="0"/>
              </a:spcBef>
            </a:pPr>
            <a:endParaRPr lang="fr-CA" altLang="en-US" sz="2800" dirty="0">
              <a:ea typeface="MS PGothic" charset="-128"/>
            </a:endParaRPr>
          </a:p>
          <a:p>
            <a:pPr>
              <a:spcBef>
                <a:spcPct val="0"/>
              </a:spcBef>
            </a:pPr>
            <a:r>
              <a:rPr lang="fr-CA" altLang="en-US" sz="2800" dirty="0">
                <a:ea typeface="MS PGothic" charset="-128"/>
              </a:rPr>
              <a:t>Nous devons réagir à l’intimidation de manière</a:t>
            </a:r>
          </a:p>
          <a:p>
            <a:pPr>
              <a:spcBef>
                <a:spcPct val="0"/>
              </a:spcBef>
            </a:pPr>
            <a:r>
              <a:rPr lang="fr-CA" altLang="en-US" sz="2800" b="1" dirty="0">
                <a:solidFill>
                  <a:srgbClr val="000099"/>
                </a:solidFill>
                <a:ea typeface="MS PGothic" charset="-128"/>
              </a:rPr>
              <a:t>PRÉVENTIVE et </a:t>
            </a:r>
          </a:p>
          <a:p>
            <a:pPr>
              <a:spcBef>
                <a:spcPct val="0"/>
              </a:spcBef>
            </a:pPr>
            <a:r>
              <a:rPr lang="fr-CA" altLang="en-US" sz="2800" b="1" dirty="0">
                <a:solidFill>
                  <a:srgbClr val="000099"/>
                </a:solidFill>
                <a:ea typeface="MS PGothic" charset="-128"/>
              </a:rPr>
              <a:t>PROACTIVE</a:t>
            </a:r>
            <a:r>
              <a:rPr lang="fr-CA" altLang="en-US" sz="2800" dirty="0">
                <a:ea typeface="MS PGothic" charset="-128"/>
              </a:rPr>
              <a:t>.</a:t>
            </a:r>
          </a:p>
        </p:txBody>
      </p:sp>
    </p:spTree>
  </p:cSld>
  <p:clrMapOvr>
    <a:masterClrMapping/>
  </p:clrMapOvr>
  <p:transition>
    <p:randomBa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02" name="Title 1"/>
          <p:cNvSpPr>
            <a:spLocks noGrp="1"/>
          </p:cNvSpPr>
          <p:nvPr>
            <p:ph type="title"/>
          </p:nvPr>
        </p:nvSpPr>
        <p:spPr>
          <a:xfrm>
            <a:off x="0" y="365919"/>
            <a:ext cx="10150475" cy="1436688"/>
          </a:xfrm>
        </p:spPr>
        <p:txBody>
          <a:bodyPr/>
          <a:lstStyle/>
          <a:p>
            <a:pPr algn="ctr"/>
            <a:r>
              <a:rPr lang="en-US" altLang="en-US" sz="4000" b="0" dirty="0">
                <a:solidFill>
                  <a:schemeClr val="bg1"/>
                </a:solidFill>
                <a:latin typeface="Avenir Next" charset="0"/>
                <a:ea typeface="Avenir Next" charset="0"/>
                <a:cs typeface="Avenir Next" charset="0"/>
              </a:rPr>
              <a:t>CE QUE LES PARENTS, LES ENSEIGNANTS ET LES</a:t>
            </a:r>
            <a:br>
              <a:rPr lang="en-US" altLang="en-US" sz="4000" b="0" dirty="0">
                <a:solidFill>
                  <a:schemeClr val="bg1"/>
                </a:solidFill>
                <a:latin typeface="Avenir Next" charset="0"/>
                <a:ea typeface="Avenir Next" charset="0"/>
                <a:cs typeface="Avenir Next" charset="0"/>
              </a:rPr>
            </a:br>
            <a:r>
              <a:rPr lang="en-US" altLang="en-US" sz="4000" dirty="0">
                <a:solidFill>
                  <a:srgbClr val="FFFF00"/>
                </a:solidFill>
                <a:latin typeface="Avenir Next" charset="0"/>
                <a:ea typeface="Avenir Next" charset="0"/>
                <a:cs typeface="Avenir Next" charset="0"/>
              </a:rPr>
              <a:t>DIRIGEANTS D’ÉGLISE </a:t>
            </a:r>
            <a:r>
              <a:rPr lang="en-US" altLang="en-US" sz="4000" b="0" dirty="0">
                <a:solidFill>
                  <a:srgbClr val="F7F7F7"/>
                </a:solidFill>
                <a:latin typeface="Avenir Next" charset="0"/>
                <a:ea typeface="Avenir Next" charset="0"/>
                <a:cs typeface="Avenir Next" charset="0"/>
              </a:rPr>
              <a:t>PEUVENT FAIRE</a:t>
            </a:r>
            <a:endParaRPr lang="en-US" altLang="x-none" sz="4000" b="0" dirty="0">
              <a:solidFill>
                <a:srgbClr val="F7F7F7"/>
              </a:solidFill>
              <a:ea typeface="MS PGothic" charset="-128"/>
            </a:endParaRPr>
          </a:p>
        </p:txBody>
      </p:sp>
      <p:sp>
        <p:nvSpPr>
          <p:cNvPr id="51203" name="Content Placeholder 2"/>
          <p:cNvSpPr>
            <a:spLocks noGrp="1"/>
          </p:cNvSpPr>
          <p:nvPr>
            <p:ph idx="1"/>
          </p:nvPr>
        </p:nvSpPr>
        <p:spPr>
          <a:xfrm>
            <a:off x="3968750" y="2728913"/>
            <a:ext cx="5673725" cy="4051300"/>
          </a:xfrm>
        </p:spPr>
        <p:txBody>
          <a:bodyPr/>
          <a:lstStyle/>
          <a:p>
            <a:pPr marL="0" indent="0" algn="ctr">
              <a:buFont typeface="Arial" charset="0"/>
              <a:buNone/>
            </a:pPr>
            <a:r>
              <a:rPr lang="fr-CA" altLang="en-US" sz="2400" b="1" i="1" dirty="0" smtClean="0">
                <a:ea typeface="MS PGothic" charset="-128"/>
              </a:rPr>
              <a:t>Le foyer chrétien</a:t>
            </a:r>
            <a:r>
              <a:rPr lang="fr-CA" altLang="en-US" sz="2400" b="1" dirty="0" smtClean="0">
                <a:ea typeface="MS PGothic" charset="-128"/>
              </a:rPr>
              <a:t>, p. 7</a:t>
            </a:r>
            <a:br>
              <a:rPr lang="fr-CA" altLang="en-US" sz="2400" b="1" dirty="0" smtClean="0">
                <a:ea typeface="MS PGothic" charset="-128"/>
              </a:rPr>
            </a:br>
            <a:endParaRPr lang="fr-CA" altLang="en-US" sz="2400" b="1" dirty="0" smtClean="0">
              <a:ea typeface="MS PGothic" charset="-128"/>
            </a:endParaRPr>
          </a:p>
          <a:p>
            <a:pPr marL="0" indent="0" algn="ctr">
              <a:buNone/>
            </a:pPr>
            <a:r>
              <a:rPr lang="fr-CA" sz="2400" dirty="0"/>
              <a:t>« Ce livre, </a:t>
            </a:r>
            <a:r>
              <a:rPr lang="fr-CA" sz="2400" i="1" dirty="0"/>
              <a:t>Le foyer chrétien</a:t>
            </a:r>
            <a:r>
              <a:rPr lang="fr-CA" sz="2400" dirty="0"/>
              <a:t>, constitue une sorte de manuel pour des parents très occupés et il présente l’idéal même que le foyer devrait s’efforcer d’atteindre. »</a:t>
            </a:r>
            <a:r>
              <a:rPr lang="fr-CA" altLang="en-US" sz="2400" dirty="0" smtClean="0">
                <a:ea typeface="MS PGothic" charset="-128"/>
              </a:rPr>
              <a:t>  </a:t>
            </a:r>
          </a:p>
        </p:txBody>
      </p:sp>
      <p:sp>
        <p:nvSpPr>
          <p:cNvPr id="51204" name="Text Placeholder 3"/>
          <p:cNvSpPr>
            <a:spLocks noGrp="1"/>
          </p:cNvSpPr>
          <p:nvPr>
            <p:ph type="body" sz="half" idx="2"/>
          </p:nvPr>
        </p:nvSpPr>
        <p:spPr>
          <a:xfrm>
            <a:off x="508000" y="2760663"/>
            <a:ext cx="3338513" cy="4019550"/>
          </a:xfrm>
        </p:spPr>
        <p:txBody>
          <a:bodyPr/>
          <a:lstStyle/>
          <a:p>
            <a:pPr>
              <a:spcBef>
                <a:spcPct val="0"/>
              </a:spcBef>
            </a:pPr>
            <a:r>
              <a:rPr lang="fr-CA" altLang="en-US" sz="2800" dirty="0">
                <a:ea typeface="MS PGothic" charset="-128"/>
              </a:rPr>
              <a:t>La</a:t>
            </a:r>
            <a:r>
              <a:rPr lang="fr-CA" altLang="en-US" sz="2800" b="1" dirty="0">
                <a:solidFill>
                  <a:srgbClr val="000099"/>
                </a:solidFill>
                <a:ea typeface="MS PGothic" charset="-128"/>
              </a:rPr>
              <a:t> SENSIBILISATION </a:t>
            </a:r>
            <a:r>
              <a:rPr lang="fr-CA" altLang="en-US" sz="2800" dirty="0">
                <a:ea typeface="MS PGothic" charset="-128"/>
              </a:rPr>
              <a:t>est très importante.</a:t>
            </a:r>
          </a:p>
          <a:p>
            <a:pPr>
              <a:spcBef>
                <a:spcPct val="0"/>
              </a:spcBef>
            </a:pPr>
            <a:endParaRPr lang="fr-CA" altLang="en-US" sz="2800" dirty="0">
              <a:ea typeface="MS PGothic" charset="-128"/>
            </a:endParaRPr>
          </a:p>
          <a:p>
            <a:pPr>
              <a:spcBef>
                <a:spcPct val="0"/>
              </a:spcBef>
            </a:pPr>
            <a:r>
              <a:rPr lang="fr-CA" altLang="en-US" sz="2800" dirty="0">
                <a:ea typeface="MS PGothic" charset="-128"/>
              </a:rPr>
              <a:t>Nous devons réagir à l’intimidation de manière</a:t>
            </a:r>
          </a:p>
          <a:p>
            <a:pPr>
              <a:spcBef>
                <a:spcPct val="0"/>
              </a:spcBef>
            </a:pPr>
            <a:r>
              <a:rPr lang="fr-CA" altLang="en-US" sz="2800" b="1" dirty="0">
                <a:solidFill>
                  <a:srgbClr val="000099"/>
                </a:solidFill>
                <a:ea typeface="MS PGothic" charset="-128"/>
              </a:rPr>
              <a:t>PRÉVENTIVE et </a:t>
            </a:r>
          </a:p>
          <a:p>
            <a:pPr>
              <a:spcBef>
                <a:spcPct val="0"/>
              </a:spcBef>
            </a:pPr>
            <a:r>
              <a:rPr lang="fr-CA" altLang="en-US" sz="2800" b="1" dirty="0">
                <a:solidFill>
                  <a:srgbClr val="000099"/>
                </a:solidFill>
                <a:ea typeface="MS PGothic" charset="-128"/>
              </a:rPr>
              <a:t>PROACTIVE</a:t>
            </a:r>
            <a:r>
              <a:rPr lang="fr-CA" altLang="en-US" sz="2800" dirty="0">
                <a:ea typeface="MS PGothic" charset="-128"/>
              </a:rPr>
              <a:t>.</a:t>
            </a:r>
          </a:p>
        </p:txBody>
      </p:sp>
    </p:spTree>
  </p:cSld>
  <p:clrMapOvr>
    <a:masterClrMapping/>
  </p:clrMapOvr>
  <p:transition>
    <p:randomBa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5594350" y="6843713"/>
            <a:ext cx="3976688" cy="517525"/>
          </a:xfrm>
          <a:prstGeom prst="rect">
            <a:avLst/>
          </a:prstGeom>
          <a:solidFill>
            <a:schemeClr val="accent3"/>
          </a:solidFill>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pt-BR" altLang="pt-BR" smtClean="0">
              <a:cs typeface="Arial" panose="020B0604020202020204" pitchFamily="34" charset="0"/>
            </a:endParaRPr>
          </a:p>
        </p:txBody>
      </p:sp>
      <p:sp>
        <p:nvSpPr>
          <p:cNvPr id="52227" name="Text Placeholder 3"/>
          <p:cNvSpPr txBox="1">
            <a:spLocks/>
          </p:cNvSpPr>
          <p:nvPr/>
        </p:nvSpPr>
        <p:spPr bwMode="auto">
          <a:xfrm>
            <a:off x="503238" y="1966913"/>
            <a:ext cx="3962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4413">
              <a:spcBef>
                <a:spcPct val="20000"/>
              </a:spcBef>
              <a:buChar char="•"/>
              <a:defRPr sz="2400">
                <a:solidFill>
                  <a:schemeClr val="tx1"/>
                </a:solidFill>
                <a:latin typeface="Arial" charset="0"/>
                <a:ea typeface="MS PGothic" charset="-128"/>
                <a:cs typeface="ＭＳ Ｐゴシック" charset="-128"/>
              </a:defRPr>
            </a:lvl1pPr>
            <a:lvl2pPr marL="823913" indent="-317500" defTabSz="1014413">
              <a:spcBef>
                <a:spcPct val="20000"/>
              </a:spcBef>
              <a:buChar char="–"/>
              <a:defRPr sz="2200">
                <a:solidFill>
                  <a:schemeClr val="tx1"/>
                </a:solidFill>
                <a:latin typeface="Arial" charset="0"/>
                <a:ea typeface="MS PGothic" charset="-128"/>
              </a:defRPr>
            </a:lvl2pPr>
            <a:lvl3pPr marL="1266825" indent="-252413" defTabSz="1014413">
              <a:spcBef>
                <a:spcPct val="20000"/>
              </a:spcBef>
              <a:buChar char="•"/>
              <a:defRPr sz="2000">
                <a:solidFill>
                  <a:schemeClr val="tx1"/>
                </a:solidFill>
                <a:latin typeface="Arial" charset="0"/>
                <a:ea typeface="MS PGothic" charset="-128"/>
              </a:defRPr>
            </a:lvl3pPr>
            <a:lvl4pPr marL="1773238" indent="-252413" defTabSz="1014413">
              <a:spcBef>
                <a:spcPct val="20000"/>
              </a:spcBef>
              <a:buChar char="–"/>
              <a:defRPr>
                <a:solidFill>
                  <a:schemeClr val="tx1"/>
                </a:solidFill>
                <a:latin typeface="Arial" charset="0"/>
                <a:ea typeface="MS PGothic" charset="-128"/>
              </a:defRPr>
            </a:lvl4pPr>
            <a:lvl5pPr marL="2281238" indent="-254000" defTabSz="1014413">
              <a:spcBef>
                <a:spcPct val="20000"/>
              </a:spcBef>
              <a:buChar char="»"/>
              <a:defRPr>
                <a:solidFill>
                  <a:schemeClr val="tx1"/>
                </a:solidFill>
                <a:latin typeface="Arial" charset="0"/>
                <a:ea typeface="MS PGothic" charset="-128"/>
              </a:defRPr>
            </a:lvl5pPr>
            <a:lvl6pPr marL="2738438" indent="-254000" defTabSz="1014413" eaLnBrk="0" fontAlgn="base" hangingPunct="0">
              <a:spcBef>
                <a:spcPct val="20000"/>
              </a:spcBef>
              <a:spcAft>
                <a:spcPct val="0"/>
              </a:spcAft>
              <a:buChar char="»"/>
              <a:defRPr>
                <a:solidFill>
                  <a:schemeClr val="tx1"/>
                </a:solidFill>
                <a:latin typeface="Arial" charset="0"/>
                <a:ea typeface="MS PGothic" charset="-128"/>
              </a:defRPr>
            </a:lvl6pPr>
            <a:lvl7pPr marL="3195638" indent="-254000" defTabSz="1014413" eaLnBrk="0" fontAlgn="base" hangingPunct="0">
              <a:spcBef>
                <a:spcPct val="20000"/>
              </a:spcBef>
              <a:spcAft>
                <a:spcPct val="0"/>
              </a:spcAft>
              <a:buChar char="»"/>
              <a:defRPr>
                <a:solidFill>
                  <a:schemeClr val="tx1"/>
                </a:solidFill>
                <a:latin typeface="Arial" charset="0"/>
                <a:ea typeface="MS PGothic" charset="-128"/>
              </a:defRPr>
            </a:lvl7pPr>
            <a:lvl8pPr marL="3652838" indent="-254000" defTabSz="1014413" eaLnBrk="0" fontAlgn="base" hangingPunct="0">
              <a:spcBef>
                <a:spcPct val="20000"/>
              </a:spcBef>
              <a:spcAft>
                <a:spcPct val="0"/>
              </a:spcAft>
              <a:buChar char="»"/>
              <a:defRPr>
                <a:solidFill>
                  <a:schemeClr val="tx1"/>
                </a:solidFill>
                <a:latin typeface="Arial" charset="0"/>
                <a:ea typeface="MS PGothic" charset="-128"/>
              </a:defRPr>
            </a:lvl8pPr>
            <a:lvl9pPr marL="4110038" indent="-254000" defTabSz="1014413" eaLnBrk="0" fontAlgn="base" hangingPunct="0">
              <a:spcBef>
                <a:spcPct val="20000"/>
              </a:spcBef>
              <a:spcAft>
                <a:spcPct val="0"/>
              </a:spcAft>
              <a:buChar char="»"/>
              <a:defRPr>
                <a:solidFill>
                  <a:schemeClr val="tx1"/>
                </a:solidFill>
                <a:latin typeface="Arial" charset="0"/>
                <a:ea typeface="MS PGothic" charset="-128"/>
              </a:defRPr>
            </a:lvl9pPr>
          </a:lstStyle>
          <a:p>
            <a:pPr>
              <a:buFontTx/>
              <a:buNone/>
            </a:pPr>
            <a:endParaRPr lang="en-US" altLang="pt-BR"/>
          </a:p>
          <a:p>
            <a:endParaRPr lang="en-US" altLang="pt-BR"/>
          </a:p>
          <a:p>
            <a:endParaRPr lang="en-US" altLang="pt-BR"/>
          </a:p>
          <a:p>
            <a:endParaRPr lang="en-US" altLang="pt-BR"/>
          </a:p>
        </p:txBody>
      </p:sp>
      <p:sp>
        <p:nvSpPr>
          <p:cNvPr id="3" name="Rectangle 2"/>
          <p:cNvSpPr>
            <a:spLocks noChangeArrowheads="1"/>
          </p:cNvSpPr>
          <p:nvPr/>
        </p:nvSpPr>
        <p:spPr bwMode="auto">
          <a:xfrm>
            <a:off x="471488" y="3067050"/>
            <a:ext cx="948055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342900">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pPr>
              <a:spcBef>
                <a:spcPts val="1200"/>
              </a:spcBef>
              <a:buFont typeface="Arial" charset="0"/>
              <a:buChar char="•"/>
            </a:pPr>
            <a:r>
              <a:rPr lang="fr-CA" sz="2800" dirty="0">
                <a:latin typeface="Calibri" panose="020F0502020204030204" pitchFamily="34" charset="0"/>
                <a:cs typeface="Calibri" panose="020F0502020204030204" pitchFamily="34" charset="0"/>
              </a:rPr>
              <a:t>La victime arrive à la maison avec des vêtements endommagés ou manquants, sans l’argent qu’il devrait avoir ou avec des éraflures et des ecchymoses</a:t>
            </a:r>
            <a:r>
              <a:rPr lang="fr-CA" altLang="en-US" sz="2800" dirty="0" smtClean="0">
                <a:latin typeface="Calibri" panose="020F0502020204030204" pitchFamily="34" charset="0"/>
                <a:cs typeface="Calibri" panose="020F0502020204030204" pitchFamily="34" charset="0"/>
              </a:rPr>
              <a:t>.</a:t>
            </a:r>
          </a:p>
          <a:p>
            <a:pPr>
              <a:spcBef>
                <a:spcPts val="1200"/>
              </a:spcBef>
              <a:buFont typeface="Arial" charset="0"/>
              <a:buChar char="•"/>
            </a:pPr>
            <a:r>
              <a:rPr lang="fr-CA" sz="2800" dirty="0">
                <a:latin typeface="Calibri" panose="020F0502020204030204" pitchFamily="34" charset="0"/>
                <a:cs typeface="Calibri" panose="020F0502020204030204" pitchFamily="34" charset="0"/>
              </a:rPr>
              <a:t>Elle a de la difficulté à faire ses devoirs sans raison apparente</a:t>
            </a:r>
            <a:r>
              <a:rPr lang="fr-CA" altLang="en-US" sz="2800" dirty="0" smtClean="0">
                <a:latin typeface="Calibri" panose="020F0502020204030204" pitchFamily="34" charset="0"/>
                <a:cs typeface="Calibri" panose="020F0502020204030204" pitchFamily="34" charset="0"/>
              </a:rPr>
              <a:t>.</a:t>
            </a:r>
          </a:p>
          <a:p>
            <a:pPr>
              <a:spcBef>
                <a:spcPts val="1200"/>
              </a:spcBef>
              <a:buFont typeface="Arial" charset="0"/>
              <a:buChar char="•"/>
            </a:pPr>
            <a:r>
              <a:rPr lang="fr-CA" sz="2800" dirty="0">
                <a:latin typeface="Calibri" panose="020F0502020204030204" pitchFamily="34" charset="0"/>
                <a:cs typeface="Calibri" panose="020F0502020204030204" pitchFamily="34" charset="0"/>
              </a:rPr>
              <a:t>Elle change souvent de chemin pour se rendre à l’école et en revenir</a:t>
            </a:r>
            <a:r>
              <a:rPr lang="fr-CA" altLang="en-US" sz="2800" dirty="0" smtClean="0">
                <a:latin typeface="Calibri" panose="020F0502020204030204" pitchFamily="34" charset="0"/>
                <a:cs typeface="Calibri" panose="020F0502020204030204" pitchFamily="34" charset="0"/>
              </a:rPr>
              <a:t>.</a:t>
            </a:r>
          </a:p>
          <a:p>
            <a:pPr>
              <a:spcBef>
                <a:spcPts val="1200"/>
              </a:spcBef>
              <a:buFont typeface="Arial" charset="0"/>
              <a:buChar char="•"/>
            </a:pPr>
            <a:r>
              <a:rPr lang="fr-CA" sz="2800" dirty="0">
                <a:latin typeface="Calibri" panose="020F0502020204030204" pitchFamily="34" charset="0"/>
                <a:cs typeface="Calibri" panose="020F0502020204030204" pitchFamily="34" charset="0"/>
              </a:rPr>
              <a:t>Elle est irritable, facilement contrariée ou particulièrement émotive</a:t>
            </a:r>
            <a:r>
              <a:rPr lang="fr-CA" altLang="en-US" sz="2800" dirty="0" smtClean="0">
                <a:latin typeface="Calibri" panose="020F0502020204030204" pitchFamily="34" charset="0"/>
                <a:cs typeface="Calibri" panose="020F0502020204030204" pitchFamily="34" charset="0"/>
              </a:rPr>
              <a:t>. </a:t>
            </a:r>
            <a:endParaRPr lang="fr-CA" altLang="en-US" sz="2800" dirty="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36378" y="519113"/>
            <a:ext cx="10150475" cy="914400"/>
          </a:xfrm>
        </p:spPr>
        <p:txBody>
          <a:bodyPr/>
          <a:lstStyle/>
          <a:p>
            <a:pPr algn="ctr">
              <a:defRPr/>
            </a:pPr>
            <a:r>
              <a:rPr lang="en-US" altLang="en-US" sz="4000" b="0" i="0" dirty="0" smtClean="0">
                <a:solidFill>
                  <a:schemeClr val="bg1"/>
                </a:solidFill>
                <a:effectLst/>
                <a:latin typeface="Avenir Next" charset="0"/>
                <a:ea typeface="Avenir Next" charset="0"/>
                <a:cs typeface="Avenir Next" charset="0"/>
              </a:rPr>
              <a:t>QUELS SONT LES </a:t>
            </a:r>
            <a:r>
              <a:rPr lang="en-US" altLang="en-US" sz="4000" i="0" dirty="0" smtClean="0">
                <a:solidFill>
                  <a:schemeClr val="bg1"/>
                </a:solidFill>
                <a:effectLst/>
                <a:latin typeface="Avenir Next" charset="0"/>
                <a:ea typeface="Avenir Next" charset="0"/>
                <a:cs typeface="Avenir Next" charset="0"/>
              </a:rPr>
              <a:t>SIGNES</a:t>
            </a:r>
            <a:r>
              <a:rPr lang="en-US" altLang="en-US" sz="4000" b="0" i="0" dirty="0" smtClean="0">
                <a:solidFill>
                  <a:schemeClr val="bg1"/>
                </a:solidFill>
                <a:effectLst/>
                <a:latin typeface="Avenir Next" charset="0"/>
                <a:ea typeface="Avenir Next" charset="0"/>
                <a:cs typeface="Avenir Next" charset="0"/>
              </a:rPr>
              <a:t> DE </a:t>
            </a:r>
            <a:br>
              <a:rPr lang="en-US" altLang="en-US" sz="4000" b="0" i="0" dirty="0" smtClean="0">
                <a:solidFill>
                  <a:schemeClr val="bg1"/>
                </a:solidFill>
                <a:effectLst/>
                <a:latin typeface="Avenir Next" charset="0"/>
                <a:ea typeface="Avenir Next" charset="0"/>
                <a:cs typeface="Avenir Next" charset="0"/>
              </a:rPr>
            </a:br>
            <a:r>
              <a:rPr lang="en-US" altLang="en-US" sz="4000" b="0" i="0" dirty="0" smtClean="0">
                <a:solidFill>
                  <a:schemeClr val="bg1"/>
                </a:solidFill>
                <a:effectLst/>
                <a:latin typeface="Avenir Next" charset="0"/>
                <a:ea typeface="Avenir Next" charset="0"/>
                <a:cs typeface="Avenir Next" charset="0"/>
              </a:rPr>
              <a:t>L’</a:t>
            </a:r>
            <a:r>
              <a:rPr lang="en-US" altLang="en-US" sz="4000" i="0" dirty="0" smtClean="0">
                <a:solidFill>
                  <a:srgbClr val="FF0000"/>
                </a:solidFill>
                <a:effectLst/>
                <a:latin typeface="Avenir Next" charset="0"/>
                <a:ea typeface="Avenir Next" charset="0"/>
                <a:cs typeface="Avenir Next" charset="0"/>
              </a:rPr>
              <a:t>INTIMIDATION</a:t>
            </a:r>
            <a:r>
              <a:rPr lang="en-US" altLang="en-US" sz="4000" b="0" i="0" dirty="0" smtClean="0">
                <a:solidFill>
                  <a:schemeClr val="bg1"/>
                </a:solidFill>
                <a:effectLst/>
                <a:latin typeface="Avenir Next" charset="0"/>
                <a:ea typeface="Avenir Next" charset="0"/>
                <a:cs typeface="Avenir Next" charset="0"/>
              </a:rPr>
              <a:t>?</a:t>
            </a:r>
            <a:endParaRPr lang="en-US" sz="4000" b="0" dirty="0">
              <a:solidFill>
                <a:schemeClr val="bg1"/>
              </a:solidFill>
              <a:latin typeface="Avenir Next" charset="0"/>
              <a:ea typeface="Avenir Next" charset="0"/>
              <a:cs typeface="Avenir Next"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3"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
                                        <p:tgtEl>
                                          <p:spTgt spid="3">
                                            <p:txEl>
                                              <p:pRg st="3" end="3"/>
                                            </p:txEl>
                                          </p:spTgt>
                                        </p:tgtEl>
                                      </p:cBhvr>
                                    </p:animEffect>
                                    <p:anim calcmode="lin" valueType="num">
                                      <p:cBhvr>
                                        <p:cTn id="27"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5594350" y="6843713"/>
            <a:ext cx="3976688" cy="517525"/>
          </a:xfrm>
          <a:prstGeom prst="rect">
            <a:avLst/>
          </a:prstGeom>
          <a:solidFill>
            <a:schemeClr val="accent3"/>
          </a:solidFill>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pt-BR" altLang="pt-BR" smtClean="0">
              <a:cs typeface="Arial" panose="020B0604020202020204" pitchFamily="34" charset="0"/>
            </a:endParaRPr>
          </a:p>
        </p:txBody>
      </p:sp>
      <p:sp>
        <p:nvSpPr>
          <p:cNvPr id="5" name="Text Placeholder 3"/>
          <p:cNvSpPr txBox="1">
            <a:spLocks/>
          </p:cNvSpPr>
          <p:nvPr/>
        </p:nvSpPr>
        <p:spPr bwMode="auto">
          <a:xfrm>
            <a:off x="808037" y="2575719"/>
            <a:ext cx="867251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1014413">
              <a:spcBef>
                <a:spcPct val="20000"/>
              </a:spcBef>
              <a:buChar char="•"/>
              <a:defRPr sz="2400">
                <a:solidFill>
                  <a:schemeClr val="tx1"/>
                </a:solidFill>
                <a:latin typeface="Arial" charset="0"/>
                <a:ea typeface="MS PGothic" charset="-128"/>
                <a:cs typeface="ＭＳ Ｐゴシック" charset="-128"/>
              </a:defRPr>
            </a:lvl1pPr>
            <a:lvl2pPr marL="823913" indent="-317500" defTabSz="1014413">
              <a:spcBef>
                <a:spcPct val="20000"/>
              </a:spcBef>
              <a:buChar char="–"/>
              <a:defRPr sz="2200">
                <a:solidFill>
                  <a:schemeClr val="tx1"/>
                </a:solidFill>
                <a:latin typeface="Arial" charset="0"/>
                <a:ea typeface="MS PGothic" charset="-128"/>
              </a:defRPr>
            </a:lvl2pPr>
            <a:lvl3pPr marL="1266825" indent="-252413" defTabSz="1014413">
              <a:spcBef>
                <a:spcPct val="20000"/>
              </a:spcBef>
              <a:buChar char="•"/>
              <a:defRPr sz="2000">
                <a:solidFill>
                  <a:schemeClr val="tx1"/>
                </a:solidFill>
                <a:latin typeface="Arial" charset="0"/>
                <a:ea typeface="MS PGothic" charset="-128"/>
              </a:defRPr>
            </a:lvl3pPr>
            <a:lvl4pPr marL="1773238" indent="-252413" defTabSz="1014413">
              <a:spcBef>
                <a:spcPct val="20000"/>
              </a:spcBef>
              <a:buChar char="–"/>
              <a:defRPr>
                <a:solidFill>
                  <a:schemeClr val="tx1"/>
                </a:solidFill>
                <a:latin typeface="Arial" charset="0"/>
                <a:ea typeface="MS PGothic" charset="-128"/>
              </a:defRPr>
            </a:lvl4pPr>
            <a:lvl5pPr marL="2281238" indent="-254000" defTabSz="1014413">
              <a:spcBef>
                <a:spcPct val="20000"/>
              </a:spcBef>
              <a:buChar char="»"/>
              <a:defRPr>
                <a:solidFill>
                  <a:schemeClr val="tx1"/>
                </a:solidFill>
                <a:latin typeface="Arial" charset="0"/>
                <a:ea typeface="MS PGothic" charset="-128"/>
              </a:defRPr>
            </a:lvl5pPr>
            <a:lvl6pPr marL="2738438" indent="-254000" defTabSz="1014413" eaLnBrk="0" fontAlgn="base" hangingPunct="0">
              <a:spcBef>
                <a:spcPct val="20000"/>
              </a:spcBef>
              <a:spcAft>
                <a:spcPct val="0"/>
              </a:spcAft>
              <a:buChar char="»"/>
              <a:defRPr>
                <a:solidFill>
                  <a:schemeClr val="tx1"/>
                </a:solidFill>
                <a:latin typeface="Arial" charset="0"/>
                <a:ea typeface="MS PGothic" charset="-128"/>
              </a:defRPr>
            </a:lvl6pPr>
            <a:lvl7pPr marL="3195638" indent="-254000" defTabSz="1014413" eaLnBrk="0" fontAlgn="base" hangingPunct="0">
              <a:spcBef>
                <a:spcPct val="20000"/>
              </a:spcBef>
              <a:spcAft>
                <a:spcPct val="0"/>
              </a:spcAft>
              <a:buChar char="»"/>
              <a:defRPr>
                <a:solidFill>
                  <a:schemeClr val="tx1"/>
                </a:solidFill>
                <a:latin typeface="Arial" charset="0"/>
                <a:ea typeface="MS PGothic" charset="-128"/>
              </a:defRPr>
            </a:lvl7pPr>
            <a:lvl8pPr marL="3652838" indent="-254000" defTabSz="1014413" eaLnBrk="0" fontAlgn="base" hangingPunct="0">
              <a:spcBef>
                <a:spcPct val="20000"/>
              </a:spcBef>
              <a:spcAft>
                <a:spcPct val="0"/>
              </a:spcAft>
              <a:buChar char="»"/>
              <a:defRPr>
                <a:solidFill>
                  <a:schemeClr val="tx1"/>
                </a:solidFill>
                <a:latin typeface="Arial" charset="0"/>
                <a:ea typeface="MS PGothic" charset="-128"/>
              </a:defRPr>
            </a:lvl8pPr>
            <a:lvl9pPr marL="4110038" indent="-254000" defTabSz="1014413" eaLnBrk="0" fontAlgn="base" hangingPunct="0">
              <a:spcBef>
                <a:spcPct val="20000"/>
              </a:spcBef>
              <a:spcAft>
                <a:spcPct val="0"/>
              </a:spcAft>
              <a:buChar char="»"/>
              <a:defRPr>
                <a:solidFill>
                  <a:schemeClr val="tx1"/>
                </a:solidFill>
                <a:latin typeface="Arial" charset="0"/>
                <a:ea typeface="MS PGothic" charset="-128"/>
              </a:defRPr>
            </a:lvl9pPr>
          </a:lstStyle>
          <a:p>
            <a:pPr>
              <a:spcBef>
                <a:spcPts val="1200"/>
              </a:spcBef>
            </a:pPr>
            <a:r>
              <a:rPr lang="fr-CA" altLang="pt-BR" sz="3200" dirty="0" smtClean="0">
                <a:latin typeface="Calibri" charset="0"/>
              </a:rPr>
              <a:t>Sentiment de solitude, de tristesse et de peur</a:t>
            </a:r>
          </a:p>
          <a:p>
            <a:pPr>
              <a:spcBef>
                <a:spcPts val="1200"/>
              </a:spcBef>
            </a:pPr>
            <a:r>
              <a:rPr lang="fr-CA" altLang="pt-BR" sz="3200" dirty="0" smtClean="0">
                <a:latin typeface="Calibri" charset="0"/>
              </a:rPr>
              <a:t>Sentiment de ne pas être en sécurité</a:t>
            </a:r>
          </a:p>
          <a:p>
            <a:pPr>
              <a:spcBef>
                <a:spcPts val="1200"/>
              </a:spcBef>
            </a:pPr>
            <a:r>
              <a:rPr lang="fr-CA" altLang="pt-BR" sz="3200" dirty="0" smtClean="0">
                <a:latin typeface="Calibri" charset="0"/>
              </a:rPr>
              <a:t>Impression de ne pas être normal(e)</a:t>
            </a:r>
          </a:p>
          <a:p>
            <a:pPr>
              <a:spcBef>
                <a:spcPts val="1200"/>
              </a:spcBef>
            </a:pPr>
            <a:r>
              <a:rPr lang="fr-CA" altLang="pt-BR" sz="3200" dirty="0" smtClean="0">
                <a:latin typeface="Calibri" charset="0"/>
              </a:rPr>
              <a:t>Perte de confiance en soi</a:t>
            </a:r>
          </a:p>
          <a:p>
            <a:pPr>
              <a:spcBef>
                <a:spcPts val="1200"/>
              </a:spcBef>
            </a:pPr>
            <a:r>
              <a:rPr lang="fr-CA" altLang="pt-BR" sz="3200" dirty="0" smtClean="0">
                <a:latin typeface="Calibri" charset="0"/>
              </a:rPr>
              <a:t>Refus d’aller à l’école</a:t>
            </a:r>
          </a:p>
          <a:p>
            <a:pPr>
              <a:spcBef>
                <a:spcPts val="1200"/>
              </a:spcBef>
            </a:pPr>
            <a:r>
              <a:rPr lang="fr-CA" altLang="pt-BR" sz="3200" dirty="0" smtClean="0">
                <a:latin typeface="Calibri" charset="0"/>
              </a:rPr>
              <a:t>Maladie</a:t>
            </a:r>
          </a:p>
          <a:p>
            <a:pPr>
              <a:spcBef>
                <a:spcPts val="1200"/>
              </a:spcBef>
            </a:pPr>
            <a:endParaRPr lang="en-US" altLang="pt-BR" sz="3200" dirty="0">
              <a:latin typeface="Calibri" charset="0"/>
            </a:endParaRPr>
          </a:p>
        </p:txBody>
      </p:sp>
      <p:sp>
        <p:nvSpPr>
          <p:cNvPr id="53252" name="Title 1"/>
          <p:cNvSpPr>
            <a:spLocks noGrp="1"/>
          </p:cNvSpPr>
          <p:nvPr>
            <p:ph type="title"/>
          </p:nvPr>
        </p:nvSpPr>
        <p:spPr>
          <a:xfrm>
            <a:off x="0" y="442119"/>
            <a:ext cx="10150475" cy="914400"/>
          </a:xfrm>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4000" b="0" i="0" dirty="0">
                <a:solidFill>
                  <a:schemeClr val="bg1"/>
                </a:solidFill>
                <a:effectLst/>
                <a:latin typeface="Avenir Next" charset="0"/>
                <a:ea typeface="Avenir Next" charset="0"/>
                <a:cs typeface="Avenir Next" charset="0"/>
              </a:rPr>
              <a:t>QUELS SONT LES </a:t>
            </a:r>
            <a:r>
              <a:rPr lang="en-US" altLang="en-US" sz="4000" i="0" dirty="0" smtClean="0">
                <a:solidFill>
                  <a:schemeClr val="bg1"/>
                </a:solidFill>
                <a:effectLst/>
                <a:latin typeface="Avenir Next" charset="0"/>
                <a:ea typeface="Avenir Next" charset="0"/>
                <a:cs typeface="Avenir Next" charset="0"/>
              </a:rPr>
              <a:t>EFFETS</a:t>
            </a:r>
            <a:r>
              <a:rPr lang="en-US" altLang="en-US" sz="4000" b="0" i="0" dirty="0" smtClean="0">
                <a:solidFill>
                  <a:schemeClr val="bg1"/>
                </a:solidFill>
                <a:effectLst/>
                <a:latin typeface="Avenir Next" charset="0"/>
                <a:ea typeface="Avenir Next" charset="0"/>
                <a:cs typeface="Avenir Next" charset="0"/>
              </a:rPr>
              <a:t> </a:t>
            </a:r>
            <a:r>
              <a:rPr lang="en-US" altLang="en-US" sz="4000" b="0" i="0" dirty="0">
                <a:solidFill>
                  <a:schemeClr val="bg1"/>
                </a:solidFill>
                <a:effectLst/>
                <a:latin typeface="Avenir Next" charset="0"/>
                <a:ea typeface="Avenir Next" charset="0"/>
                <a:cs typeface="Avenir Next" charset="0"/>
              </a:rPr>
              <a:t>DE </a:t>
            </a:r>
            <a:br>
              <a:rPr lang="en-US" altLang="en-US" sz="4000" b="0" i="0" dirty="0">
                <a:solidFill>
                  <a:schemeClr val="bg1"/>
                </a:solidFill>
                <a:effectLst/>
                <a:latin typeface="Avenir Next" charset="0"/>
                <a:ea typeface="Avenir Next" charset="0"/>
                <a:cs typeface="Avenir Next" charset="0"/>
              </a:rPr>
            </a:br>
            <a:r>
              <a:rPr lang="en-US" altLang="en-US" sz="4000" b="0" i="0" dirty="0">
                <a:solidFill>
                  <a:schemeClr val="bg1"/>
                </a:solidFill>
                <a:effectLst/>
                <a:latin typeface="Avenir Next" charset="0"/>
                <a:ea typeface="Avenir Next" charset="0"/>
                <a:cs typeface="Avenir Next" charset="0"/>
              </a:rPr>
              <a:t>L’</a:t>
            </a:r>
            <a:r>
              <a:rPr lang="en-US" altLang="en-US" sz="4000" i="0" dirty="0">
                <a:solidFill>
                  <a:srgbClr val="FF0000"/>
                </a:solidFill>
                <a:effectLst/>
                <a:latin typeface="Avenir Next" charset="0"/>
                <a:ea typeface="Avenir Next" charset="0"/>
                <a:cs typeface="Avenir Next" charset="0"/>
              </a:rPr>
              <a:t>INTIMIDATION</a:t>
            </a:r>
            <a:r>
              <a:rPr lang="en-US" altLang="en-US" sz="4000" b="0" i="0" dirty="0">
                <a:solidFill>
                  <a:schemeClr val="bg1"/>
                </a:solidFill>
                <a:effectLst/>
                <a:latin typeface="Avenir Next" charset="0"/>
                <a:ea typeface="Avenir Next" charset="0"/>
                <a:cs typeface="Avenir Next" charset="0"/>
              </a:rPr>
              <a:t>?</a:t>
            </a:r>
            <a:endParaRPr lang="en-US" altLang="en-US" sz="4000" i="0" dirty="0">
              <a:solidFill>
                <a:srgbClr val="FF0000"/>
              </a:solidFill>
              <a:effectLst/>
              <a:latin typeface="Avenir Next" charset="0"/>
              <a:ea typeface="Avenir Next" charset="0"/>
              <a:cs typeface="Avenir Next"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7"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7" presetClass="entr" presetSubtype="0" fill="hold"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47" presetClass="entr" presetSubtype="0" fill="hold" nodeType="after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000"/>
                                        <p:tgtEl>
                                          <p:spTgt spid="5">
                                            <p:txEl>
                                              <p:pRg st="4" end="4"/>
                                            </p:txEl>
                                          </p:spTgt>
                                        </p:tgtEl>
                                      </p:cBhvr>
                                    </p:animEffect>
                                    <p:anim calcmode="lin" valueType="num">
                                      <p:cBhvr>
                                        <p:cTn id="3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5000"/>
                            </p:stCondLst>
                            <p:childTnLst>
                              <p:par>
                                <p:cTn id="35" presetID="47" presetClass="entr" presetSubtype="0" fill="hold"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1000"/>
                                        <p:tgtEl>
                                          <p:spTgt spid="5">
                                            <p:txEl>
                                              <p:pRg st="5" end="5"/>
                                            </p:txEl>
                                          </p:spTgt>
                                        </p:tgtEl>
                                      </p:cBhvr>
                                    </p:animEffect>
                                    <p:anim calcmode="lin" valueType="num">
                                      <p:cBhvr>
                                        <p:cTn id="3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4" name="Retângulo 33"/>
          <p:cNvSpPr>
            <a:spLocks noChangeArrowheads="1"/>
          </p:cNvSpPr>
          <p:nvPr/>
        </p:nvSpPr>
        <p:spPr bwMode="auto">
          <a:xfrm>
            <a:off x="3714750" y="3894575"/>
            <a:ext cx="6416675" cy="584200"/>
          </a:xfrm>
          <a:prstGeom prst="rect">
            <a:avLst/>
          </a:prstGeom>
          <a:solidFill>
            <a:srgbClr val="D2D2F4"/>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pPr>
              <a:defRPr/>
            </a:pPr>
            <a:endParaRPr lang="pt-BR" altLang="x-none" smtClean="0"/>
          </a:p>
        </p:txBody>
      </p:sp>
      <p:sp>
        <p:nvSpPr>
          <p:cNvPr id="35" name="Retângulo 34"/>
          <p:cNvSpPr>
            <a:spLocks noChangeArrowheads="1"/>
          </p:cNvSpPr>
          <p:nvPr/>
        </p:nvSpPr>
        <p:spPr bwMode="auto">
          <a:xfrm>
            <a:off x="3714749" y="4866838"/>
            <a:ext cx="6416675" cy="584200"/>
          </a:xfrm>
          <a:prstGeom prst="rect">
            <a:avLst/>
          </a:prstGeom>
          <a:solidFill>
            <a:srgbClr val="D2D2F4"/>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pPr>
              <a:defRPr/>
            </a:pPr>
            <a:endParaRPr lang="pt-BR" altLang="x-none" smtClean="0"/>
          </a:p>
        </p:txBody>
      </p:sp>
      <p:sp>
        <p:nvSpPr>
          <p:cNvPr id="36" name="Retângulo 35"/>
          <p:cNvSpPr>
            <a:spLocks noChangeArrowheads="1"/>
          </p:cNvSpPr>
          <p:nvPr/>
        </p:nvSpPr>
        <p:spPr bwMode="auto">
          <a:xfrm>
            <a:off x="3733800" y="5869264"/>
            <a:ext cx="6416675" cy="584200"/>
          </a:xfrm>
          <a:prstGeom prst="rect">
            <a:avLst/>
          </a:prstGeom>
          <a:solidFill>
            <a:srgbClr val="D2D2F4"/>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pPr>
              <a:defRPr/>
            </a:pPr>
            <a:endParaRPr lang="pt-BR" altLang="x-none" smtClean="0"/>
          </a:p>
        </p:txBody>
      </p:sp>
      <p:sp>
        <p:nvSpPr>
          <p:cNvPr id="6" name="Retângulo 5"/>
          <p:cNvSpPr>
            <a:spLocks noChangeArrowheads="1"/>
          </p:cNvSpPr>
          <p:nvPr/>
        </p:nvSpPr>
        <p:spPr bwMode="auto">
          <a:xfrm>
            <a:off x="0" y="2628900"/>
            <a:ext cx="6065838" cy="584200"/>
          </a:xfrm>
          <a:prstGeom prst="rect">
            <a:avLst/>
          </a:prstGeom>
          <a:solidFill>
            <a:srgbClr val="2D2DB9"/>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pPr>
              <a:defRPr/>
            </a:pPr>
            <a:endParaRPr lang="pt-BR" altLang="x-none" smtClean="0"/>
          </a:p>
        </p:txBody>
      </p:sp>
      <p:sp>
        <p:nvSpPr>
          <p:cNvPr id="19464" name="TextBox 26"/>
          <p:cNvSpPr txBox="1">
            <a:spLocks noChangeArrowheads="1"/>
          </p:cNvSpPr>
          <p:nvPr/>
        </p:nvSpPr>
        <p:spPr bwMode="auto">
          <a:xfrm flipH="1">
            <a:off x="3246437" y="2601913"/>
            <a:ext cx="28194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r>
              <a:rPr lang="fr-FR" altLang="pt-BR" sz="3600" b="1" dirty="0">
                <a:solidFill>
                  <a:schemeClr val="bg1"/>
                </a:solidFill>
                <a:latin typeface="Calibri" charset="0"/>
              </a:rPr>
              <a:t> </a:t>
            </a:r>
            <a:r>
              <a:rPr lang="fr-FR" altLang="pt-BR" sz="3600" b="1" dirty="0" smtClean="0">
                <a:solidFill>
                  <a:schemeClr val="bg1"/>
                </a:solidFill>
                <a:latin typeface="Calibri" charset="0"/>
              </a:rPr>
              <a:t>EST-CE RÉEL?</a:t>
            </a:r>
            <a:endParaRPr lang="fr-FR" altLang="pt-BR" sz="3600" b="1" dirty="0">
              <a:solidFill>
                <a:schemeClr val="bg1"/>
              </a:solidFill>
              <a:latin typeface="Calibri" charset="0"/>
            </a:endParaRPr>
          </a:p>
        </p:txBody>
      </p:sp>
      <p:sp>
        <p:nvSpPr>
          <p:cNvPr id="30" name="TextBox 29"/>
          <p:cNvSpPr txBox="1">
            <a:spLocks noChangeArrowheads="1"/>
          </p:cNvSpPr>
          <p:nvPr/>
        </p:nvSpPr>
        <p:spPr bwMode="auto">
          <a:xfrm flipH="1">
            <a:off x="3714795" y="3924737"/>
            <a:ext cx="1993900" cy="523875"/>
          </a:xfrm>
          <a:prstGeom prst="rect">
            <a:avLst/>
          </a:prstGeom>
          <a:noFill/>
          <a:ln w="9525">
            <a:noFill/>
            <a:miter lim="800000"/>
            <a:headEnd/>
            <a:tailEnd/>
          </a:ln>
        </p:spPr>
        <p:txBody>
          <a:bodyPr>
            <a:spAutoFit/>
          </a:bodyPr>
          <a:lstStyle/>
          <a:p>
            <a:pPr>
              <a:defRPr/>
            </a:pPr>
            <a:r>
              <a:rPr lang="fr-FR" sz="2800" b="1" i="1" dirty="0">
                <a:solidFill>
                  <a:srgbClr val="002760"/>
                </a:solidFill>
                <a:effectLst>
                  <a:outerShdw blurRad="38100" dist="38100" dir="2700000" algn="tl">
                    <a:srgbClr val="C0C0C0"/>
                  </a:outerShdw>
                </a:effectLst>
                <a:latin typeface="Calibri" charset="0"/>
                <a:ea typeface="Calibri" charset="0"/>
                <a:cs typeface="Calibri" charset="0"/>
              </a:rPr>
              <a:t> </a:t>
            </a:r>
            <a:r>
              <a:rPr lang="en-US" sz="2800" b="1" dirty="0" smtClean="0">
                <a:latin typeface="Calibri" charset="0"/>
                <a:ea typeface="Calibri" charset="0"/>
                <a:cs typeface="Calibri" charset="0"/>
              </a:rPr>
              <a:t>OÙ?</a:t>
            </a:r>
            <a:endParaRPr lang="en-US" sz="2800" b="1" dirty="0">
              <a:latin typeface="Calibri" charset="0"/>
              <a:ea typeface="Calibri" charset="0"/>
              <a:cs typeface="Calibri" charset="0"/>
            </a:endParaRPr>
          </a:p>
        </p:txBody>
      </p:sp>
      <p:sp>
        <p:nvSpPr>
          <p:cNvPr id="32" name="TextBox 31"/>
          <p:cNvSpPr txBox="1">
            <a:spLocks noChangeArrowheads="1"/>
          </p:cNvSpPr>
          <p:nvPr/>
        </p:nvSpPr>
        <p:spPr bwMode="auto">
          <a:xfrm flipH="1">
            <a:off x="3714749" y="4914898"/>
            <a:ext cx="2651125" cy="523875"/>
          </a:xfrm>
          <a:prstGeom prst="rect">
            <a:avLst/>
          </a:prstGeom>
          <a:noFill/>
          <a:ln w="9525">
            <a:noFill/>
            <a:miter lim="800000"/>
            <a:headEnd/>
            <a:tailEnd/>
          </a:ln>
        </p:spPr>
        <p:txBody>
          <a:bodyPr>
            <a:spAutoFit/>
          </a:bodyPr>
          <a:lstStyle/>
          <a:p>
            <a:pPr>
              <a:defRPr/>
            </a:pPr>
            <a:r>
              <a:rPr lang="fr-FR" sz="2800" b="1" i="1" dirty="0">
                <a:solidFill>
                  <a:srgbClr val="002760"/>
                </a:solidFill>
                <a:effectLst>
                  <a:outerShdw blurRad="38100" dist="38100" dir="2700000" algn="tl">
                    <a:srgbClr val="C0C0C0"/>
                  </a:outerShdw>
                </a:effectLst>
                <a:latin typeface="Calibri" charset="0"/>
                <a:ea typeface="Calibri" charset="0"/>
                <a:cs typeface="Calibri" charset="0"/>
              </a:rPr>
              <a:t> </a:t>
            </a:r>
            <a:r>
              <a:rPr lang="en-US" sz="2800" b="1" dirty="0" smtClean="0">
                <a:latin typeface="Calibri" charset="0"/>
                <a:ea typeface="Calibri" charset="0"/>
                <a:cs typeface="Calibri" charset="0"/>
              </a:rPr>
              <a:t>QUAND?</a:t>
            </a:r>
            <a:endParaRPr lang="en-US" sz="2800" b="1" dirty="0">
              <a:latin typeface="Calibri" charset="0"/>
              <a:ea typeface="Calibri" charset="0"/>
              <a:cs typeface="Calibri" charset="0"/>
            </a:endParaRPr>
          </a:p>
        </p:txBody>
      </p:sp>
      <p:sp>
        <p:nvSpPr>
          <p:cNvPr id="33" name="TextBox 32"/>
          <p:cNvSpPr txBox="1">
            <a:spLocks noChangeArrowheads="1"/>
          </p:cNvSpPr>
          <p:nvPr/>
        </p:nvSpPr>
        <p:spPr bwMode="auto">
          <a:xfrm flipH="1">
            <a:off x="3733800" y="5929589"/>
            <a:ext cx="2209800" cy="523875"/>
          </a:xfrm>
          <a:prstGeom prst="rect">
            <a:avLst/>
          </a:prstGeom>
          <a:noFill/>
          <a:ln w="9525">
            <a:noFill/>
            <a:miter lim="800000"/>
            <a:headEnd/>
            <a:tailEnd/>
          </a:ln>
        </p:spPr>
        <p:txBody>
          <a:bodyPr>
            <a:spAutoFit/>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pPr>
              <a:defRPr/>
            </a:pPr>
            <a:r>
              <a:rPr lang="en-US" altLang="pt-BR" sz="2800" b="1" dirty="0" smtClean="0">
                <a:latin typeface="Calibri" charset="0"/>
              </a:rPr>
              <a:t> COMMENT?</a:t>
            </a:r>
            <a:endParaRPr lang="fr-FR" altLang="pt-BR" sz="2800" b="1" i="1" dirty="0" smtClean="0">
              <a:solidFill>
                <a:srgbClr val="002760"/>
              </a:solidFill>
              <a:effectLst>
                <a:outerShdw blurRad="38100" dist="38100" dir="2700000" algn="tl">
                  <a:srgbClr val="C0C0C0"/>
                </a:outerShdw>
              </a:effectLst>
              <a:latin typeface="Calibri" charset="0"/>
            </a:endParaRPr>
          </a:p>
        </p:txBody>
      </p:sp>
      <p:sp>
        <p:nvSpPr>
          <p:cNvPr id="26" name="Title 1"/>
          <p:cNvSpPr>
            <a:spLocks noGrp="1"/>
          </p:cNvSpPr>
          <p:nvPr>
            <p:ph type="title"/>
          </p:nvPr>
        </p:nvSpPr>
        <p:spPr>
          <a:xfrm>
            <a:off x="-19050" y="846138"/>
            <a:ext cx="10150475" cy="914400"/>
          </a:xfrm>
        </p:spPr>
        <p:txBody>
          <a:bodyPr/>
          <a:lstStyle/>
          <a:p>
            <a:pPr algn="ctr">
              <a:defRPr/>
            </a:pPr>
            <a:r>
              <a:rPr lang="en-US" altLang="en-US" sz="4000" b="0" i="0" spc="300" dirty="0" smtClean="0">
                <a:solidFill>
                  <a:schemeClr val="bg1"/>
                </a:solidFill>
                <a:effectLst/>
                <a:latin typeface="Avenir Next" charset="0"/>
                <a:ea typeface="Avenir Next" charset="0"/>
                <a:cs typeface="Avenir Next" charset="0"/>
              </a:rPr>
              <a:t>L’INTIMIDATION?</a:t>
            </a:r>
            <a:endParaRPr lang="en-US" altLang="en-US" sz="4000" b="0" i="0" spc="300" dirty="0">
              <a:solidFill>
                <a:schemeClr val="bg1"/>
              </a:solidFill>
              <a:effectLst/>
              <a:latin typeface="Avenir Next" charset="0"/>
              <a:ea typeface="Avenir Next" charset="0"/>
              <a:cs typeface="Avenir Next" charset="0"/>
            </a:endParaRPr>
          </a:p>
        </p:txBody>
      </p:sp>
    </p:spTree>
  </p:cSld>
  <p:clrMapOvr>
    <a:masterClrMapping/>
  </p:clrMapOvr>
  <p:transition>
    <p:randomBa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5594350" y="6843713"/>
            <a:ext cx="3976688" cy="517525"/>
          </a:xfrm>
          <a:prstGeom prst="rect">
            <a:avLst/>
          </a:prstGeom>
          <a:solidFill>
            <a:schemeClr val="accent3"/>
          </a:solidFill>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pt-BR" altLang="pt-BR" smtClean="0">
              <a:cs typeface="Arial" panose="020B0604020202020204" pitchFamily="34" charset="0"/>
            </a:endParaRPr>
          </a:p>
        </p:txBody>
      </p:sp>
      <p:sp>
        <p:nvSpPr>
          <p:cNvPr id="7" name="Text Placeholder 3"/>
          <p:cNvSpPr txBox="1">
            <a:spLocks/>
          </p:cNvSpPr>
          <p:nvPr/>
        </p:nvSpPr>
        <p:spPr bwMode="auto">
          <a:xfrm>
            <a:off x="1490663" y="3086100"/>
            <a:ext cx="4194175"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79413" indent="-379413" defTabSz="1014413">
              <a:spcBef>
                <a:spcPct val="20000"/>
              </a:spcBef>
              <a:buChar char="•"/>
              <a:defRPr sz="2400">
                <a:solidFill>
                  <a:schemeClr val="tx1"/>
                </a:solidFill>
                <a:latin typeface="Arial" charset="0"/>
                <a:ea typeface="MS PGothic" charset="-128"/>
                <a:cs typeface="ＭＳ Ｐゴシック" charset="-128"/>
              </a:defRPr>
            </a:lvl1pPr>
            <a:lvl2pPr marL="823913" indent="-317500" defTabSz="1014413">
              <a:spcBef>
                <a:spcPct val="20000"/>
              </a:spcBef>
              <a:buChar char="–"/>
              <a:defRPr sz="2200">
                <a:solidFill>
                  <a:schemeClr val="tx1"/>
                </a:solidFill>
                <a:latin typeface="Arial" charset="0"/>
                <a:ea typeface="MS PGothic" charset="-128"/>
              </a:defRPr>
            </a:lvl2pPr>
            <a:lvl3pPr marL="1266825" indent="-252413" defTabSz="1014413">
              <a:spcBef>
                <a:spcPct val="20000"/>
              </a:spcBef>
              <a:buChar char="•"/>
              <a:defRPr sz="2000">
                <a:solidFill>
                  <a:schemeClr val="tx1"/>
                </a:solidFill>
                <a:latin typeface="Arial" charset="0"/>
                <a:ea typeface="MS PGothic" charset="-128"/>
              </a:defRPr>
            </a:lvl3pPr>
            <a:lvl4pPr marL="1773238" indent="-252413" defTabSz="1014413">
              <a:spcBef>
                <a:spcPct val="20000"/>
              </a:spcBef>
              <a:buChar char="–"/>
              <a:defRPr>
                <a:solidFill>
                  <a:schemeClr val="tx1"/>
                </a:solidFill>
                <a:latin typeface="Arial" charset="0"/>
                <a:ea typeface="MS PGothic" charset="-128"/>
              </a:defRPr>
            </a:lvl4pPr>
            <a:lvl5pPr marL="2281238" indent="-254000" defTabSz="1014413">
              <a:spcBef>
                <a:spcPct val="20000"/>
              </a:spcBef>
              <a:buChar char="»"/>
              <a:defRPr>
                <a:solidFill>
                  <a:schemeClr val="tx1"/>
                </a:solidFill>
                <a:latin typeface="Arial" charset="0"/>
                <a:ea typeface="MS PGothic" charset="-128"/>
              </a:defRPr>
            </a:lvl5pPr>
            <a:lvl6pPr marL="2738438" indent="-254000" defTabSz="1014413" eaLnBrk="0" fontAlgn="base" hangingPunct="0">
              <a:spcBef>
                <a:spcPct val="20000"/>
              </a:spcBef>
              <a:spcAft>
                <a:spcPct val="0"/>
              </a:spcAft>
              <a:buChar char="»"/>
              <a:defRPr>
                <a:solidFill>
                  <a:schemeClr val="tx1"/>
                </a:solidFill>
                <a:latin typeface="Arial" charset="0"/>
                <a:ea typeface="MS PGothic" charset="-128"/>
              </a:defRPr>
            </a:lvl6pPr>
            <a:lvl7pPr marL="3195638" indent="-254000" defTabSz="1014413" eaLnBrk="0" fontAlgn="base" hangingPunct="0">
              <a:spcBef>
                <a:spcPct val="20000"/>
              </a:spcBef>
              <a:spcAft>
                <a:spcPct val="0"/>
              </a:spcAft>
              <a:buChar char="»"/>
              <a:defRPr>
                <a:solidFill>
                  <a:schemeClr val="tx1"/>
                </a:solidFill>
                <a:latin typeface="Arial" charset="0"/>
                <a:ea typeface="MS PGothic" charset="-128"/>
              </a:defRPr>
            </a:lvl7pPr>
            <a:lvl8pPr marL="3652838" indent="-254000" defTabSz="1014413" eaLnBrk="0" fontAlgn="base" hangingPunct="0">
              <a:spcBef>
                <a:spcPct val="20000"/>
              </a:spcBef>
              <a:spcAft>
                <a:spcPct val="0"/>
              </a:spcAft>
              <a:buChar char="»"/>
              <a:defRPr>
                <a:solidFill>
                  <a:schemeClr val="tx1"/>
                </a:solidFill>
                <a:latin typeface="Arial" charset="0"/>
                <a:ea typeface="MS PGothic" charset="-128"/>
              </a:defRPr>
            </a:lvl8pPr>
            <a:lvl9pPr marL="4110038" indent="-254000" defTabSz="1014413" eaLnBrk="0" fontAlgn="base" hangingPunct="0">
              <a:spcBef>
                <a:spcPct val="20000"/>
              </a:spcBef>
              <a:spcAft>
                <a:spcPct val="0"/>
              </a:spcAft>
              <a:buChar char="»"/>
              <a:defRPr>
                <a:solidFill>
                  <a:schemeClr val="tx1"/>
                </a:solidFill>
                <a:latin typeface="Arial" charset="0"/>
                <a:ea typeface="MS PGothic" charset="-128"/>
              </a:defRPr>
            </a:lvl9pPr>
          </a:lstStyle>
          <a:p>
            <a:pPr>
              <a:spcBef>
                <a:spcPts val="1200"/>
              </a:spcBef>
            </a:pPr>
            <a:r>
              <a:rPr lang="fr-CA" altLang="pt-BR" sz="3200" dirty="0" smtClean="0">
                <a:latin typeface="Calibri" charset="0"/>
              </a:rPr>
              <a:t>Timidité</a:t>
            </a:r>
          </a:p>
          <a:p>
            <a:pPr>
              <a:spcBef>
                <a:spcPts val="1200"/>
              </a:spcBef>
            </a:pPr>
            <a:r>
              <a:rPr lang="fr-CA" altLang="pt-BR" sz="3200" dirty="0" smtClean="0">
                <a:latin typeface="Calibri" charset="0"/>
              </a:rPr>
              <a:t>Maux d’estomac</a:t>
            </a:r>
          </a:p>
          <a:p>
            <a:pPr>
              <a:spcBef>
                <a:spcPts val="1200"/>
              </a:spcBef>
            </a:pPr>
            <a:r>
              <a:rPr lang="fr-CA" altLang="pt-BR" sz="3200" dirty="0" smtClean="0">
                <a:latin typeface="Calibri" charset="0"/>
              </a:rPr>
              <a:t>Maux de tête</a:t>
            </a:r>
          </a:p>
          <a:p>
            <a:pPr>
              <a:spcBef>
                <a:spcPts val="1200"/>
              </a:spcBef>
            </a:pPr>
            <a:r>
              <a:rPr lang="fr-CA" altLang="pt-BR" sz="3200" dirty="0" smtClean="0">
                <a:latin typeface="Calibri" charset="0"/>
              </a:rPr>
              <a:t>Crises de panique</a:t>
            </a:r>
            <a:endParaRPr lang="fr-CA" altLang="pt-BR" sz="2800" dirty="0">
              <a:latin typeface="Calibri" charset="0"/>
            </a:endParaRP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81808" y="2347119"/>
            <a:ext cx="3451029" cy="46414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0" y="213519"/>
            <a:ext cx="10150475" cy="1535906"/>
          </a:xfrm>
        </p:spPr>
        <p:txBody>
          <a:bodyPr/>
          <a:lstStyle/>
          <a:p>
            <a:pPr algn="ctr">
              <a:defRPr/>
            </a:pPr>
            <a:r>
              <a:rPr lang="en-US" altLang="en-US" sz="3600" i="0" dirty="0" smtClean="0">
                <a:solidFill>
                  <a:srgbClr val="FF0000"/>
                </a:solidFill>
                <a:effectLst/>
                <a:latin typeface="Avenir Next" charset="0"/>
                <a:ea typeface="Avenir Next" charset="0"/>
                <a:cs typeface="Avenir Next" charset="0"/>
              </a:rPr>
              <a:t>L’INTIMIDATION : </a:t>
            </a:r>
            <a:r>
              <a:rPr lang="en-US" altLang="en-US" sz="3600" i="0" dirty="0" smtClean="0">
                <a:solidFill>
                  <a:schemeClr val="bg1"/>
                </a:solidFill>
                <a:effectLst/>
                <a:latin typeface="Avenir Next" charset="0"/>
                <a:ea typeface="Avenir Next" charset="0"/>
                <a:cs typeface="Avenir Next" charset="0"/>
              </a:rPr>
              <a:t>CONSÉQUENCES</a:t>
            </a:r>
            <a:br>
              <a:rPr lang="en-US" altLang="en-US" sz="3600" i="0" dirty="0" smtClean="0">
                <a:solidFill>
                  <a:schemeClr val="bg1"/>
                </a:solidFill>
                <a:effectLst/>
                <a:latin typeface="Avenir Next" charset="0"/>
                <a:ea typeface="Avenir Next" charset="0"/>
                <a:cs typeface="Avenir Next" charset="0"/>
              </a:rPr>
            </a:br>
            <a:r>
              <a:rPr lang="en-US" altLang="en-US" sz="3600" b="0" i="0" dirty="0">
                <a:solidFill>
                  <a:schemeClr val="bg1"/>
                </a:solidFill>
                <a:effectLst/>
                <a:latin typeface="Avenir Book" charset="0"/>
                <a:ea typeface="Avenir Book" charset="0"/>
                <a:cs typeface="Avenir Book" charset="0"/>
              </a:rPr>
              <a:t> </a:t>
            </a:r>
            <a:r>
              <a:rPr lang="en-US" altLang="en-US" sz="3600" b="0" i="0" dirty="0" smtClean="0">
                <a:solidFill>
                  <a:schemeClr val="bg1"/>
                </a:solidFill>
                <a:effectLst/>
                <a:latin typeface="Avenir Book" charset="0"/>
                <a:ea typeface="Avenir Book" charset="0"/>
                <a:cs typeface="Avenir Book" charset="0"/>
              </a:rPr>
              <a:t>PHYSIQUES ET PSYCHOLOGIQUES </a:t>
            </a:r>
            <a:br>
              <a:rPr lang="en-US" altLang="en-US" sz="3600" b="0" i="0" dirty="0" smtClean="0">
                <a:solidFill>
                  <a:schemeClr val="bg1"/>
                </a:solidFill>
                <a:effectLst/>
                <a:latin typeface="Avenir Book" charset="0"/>
                <a:ea typeface="Avenir Book" charset="0"/>
                <a:cs typeface="Avenir Book" charset="0"/>
              </a:rPr>
            </a:br>
            <a:r>
              <a:rPr lang="en-US" altLang="en-US" sz="3600" b="0" i="0" dirty="0" smtClean="0">
                <a:solidFill>
                  <a:schemeClr val="bg1"/>
                </a:solidFill>
                <a:effectLst/>
                <a:latin typeface="Avenir Book" charset="0"/>
                <a:ea typeface="Avenir Book" charset="0"/>
                <a:cs typeface="Avenir Book" charset="0"/>
              </a:rPr>
              <a:t>À </a:t>
            </a:r>
            <a:r>
              <a:rPr lang="en-US" altLang="en-US" sz="3600" i="0" dirty="0" smtClean="0">
                <a:solidFill>
                  <a:schemeClr val="bg1"/>
                </a:solidFill>
                <a:effectLst/>
                <a:latin typeface="Avenir Book" charset="0"/>
                <a:ea typeface="Avenir Book" charset="0"/>
                <a:cs typeface="Avenir Book" charset="0"/>
              </a:rPr>
              <a:t>LONG TERME</a:t>
            </a:r>
            <a:endParaRPr lang="en-US" sz="3600" dirty="0"/>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5594350" y="6843713"/>
            <a:ext cx="3976688" cy="517525"/>
          </a:xfrm>
          <a:prstGeom prst="rect">
            <a:avLst/>
          </a:prstGeom>
          <a:solidFill>
            <a:schemeClr val="accent3"/>
          </a:solidFill>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pt-BR" altLang="pt-BR" smtClean="0">
              <a:cs typeface="Arial" panose="020B0604020202020204" pitchFamily="34" charset="0"/>
            </a:endParaRPr>
          </a:p>
        </p:txBody>
      </p:sp>
      <p:sp>
        <p:nvSpPr>
          <p:cNvPr id="10" name="Text Placeholder 3"/>
          <p:cNvSpPr txBox="1">
            <a:spLocks/>
          </p:cNvSpPr>
          <p:nvPr/>
        </p:nvSpPr>
        <p:spPr bwMode="auto">
          <a:xfrm>
            <a:off x="1112838" y="3124200"/>
            <a:ext cx="5486400"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1014413">
              <a:spcBef>
                <a:spcPct val="20000"/>
              </a:spcBef>
              <a:buChar char="•"/>
              <a:defRPr sz="2400">
                <a:solidFill>
                  <a:schemeClr val="tx1"/>
                </a:solidFill>
                <a:latin typeface="Arial" charset="0"/>
                <a:ea typeface="MS PGothic" charset="-128"/>
                <a:cs typeface="ＭＳ Ｐゴシック" charset="-128"/>
              </a:defRPr>
            </a:lvl1pPr>
            <a:lvl2pPr marL="823913" indent="-317500" defTabSz="1014413">
              <a:spcBef>
                <a:spcPct val="20000"/>
              </a:spcBef>
              <a:buChar char="–"/>
              <a:defRPr sz="2200">
                <a:solidFill>
                  <a:schemeClr val="tx1"/>
                </a:solidFill>
                <a:latin typeface="Arial" charset="0"/>
                <a:ea typeface="MS PGothic" charset="-128"/>
              </a:defRPr>
            </a:lvl2pPr>
            <a:lvl3pPr marL="1266825" indent="-252413" defTabSz="1014413">
              <a:spcBef>
                <a:spcPct val="20000"/>
              </a:spcBef>
              <a:buChar char="•"/>
              <a:defRPr sz="2000">
                <a:solidFill>
                  <a:schemeClr val="tx1"/>
                </a:solidFill>
                <a:latin typeface="Arial" charset="0"/>
                <a:ea typeface="MS PGothic" charset="-128"/>
              </a:defRPr>
            </a:lvl3pPr>
            <a:lvl4pPr marL="1773238" indent="-252413" defTabSz="1014413">
              <a:spcBef>
                <a:spcPct val="20000"/>
              </a:spcBef>
              <a:buChar char="–"/>
              <a:defRPr>
                <a:solidFill>
                  <a:schemeClr val="tx1"/>
                </a:solidFill>
                <a:latin typeface="Arial" charset="0"/>
                <a:ea typeface="MS PGothic" charset="-128"/>
              </a:defRPr>
            </a:lvl4pPr>
            <a:lvl5pPr marL="2281238" indent="-254000" defTabSz="1014413">
              <a:spcBef>
                <a:spcPct val="20000"/>
              </a:spcBef>
              <a:buChar char="»"/>
              <a:defRPr>
                <a:solidFill>
                  <a:schemeClr val="tx1"/>
                </a:solidFill>
                <a:latin typeface="Arial" charset="0"/>
                <a:ea typeface="MS PGothic" charset="-128"/>
              </a:defRPr>
            </a:lvl5pPr>
            <a:lvl6pPr marL="2738438" indent="-254000" defTabSz="1014413" eaLnBrk="0" fontAlgn="base" hangingPunct="0">
              <a:spcBef>
                <a:spcPct val="20000"/>
              </a:spcBef>
              <a:spcAft>
                <a:spcPct val="0"/>
              </a:spcAft>
              <a:buChar char="»"/>
              <a:defRPr>
                <a:solidFill>
                  <a:schemeClr val="tx1"/>
                </a:solidFill>
                <a:latin typeface="Arial" charset="0"/>
                <a:ea typeface="MS PGothic" charset="-128"/>
              </a:defRPr>
            </a:lvl6pPr>
            <a:lvl7pPr marL="3195638" indent="-254000" defTabSz="1014413" eaLnBrk="0" fontAlgn="base" hangingPunct="0">
              <a:spcBef>
                <a:spcPct val="20000"/>
              </a:spcBef>
              <a:spcAft>
                <a:spcPct val="0"/>
              </a:spcAft>
              <a:buChar char="»"/>
              <a:defRPr>
                <a:solidFill>
                  <a:schemeClr val="tx1"/>
                </a:solidFill>
                <a:latin typeface="Arial" charset="0"/>
                <a:ea typeface="MS PGothic" charset="-128"/>
              </a:defRPr>
            </a:lvl7pPr>
            <a:lvl8pPr marL="3652838" indent="-254000" defTabSz="1014413" eaLnBrk="0" fontAlgn="base" hangingPunct="0">
              <a:spcBef>
                <a:spcPct val="20000"/>
              </a:spcBef>
              <a:spcAft>
                <a:spcPct val="0"/>
              </a:spcAft>
              <a:buChar char="»"/>
              <a:defRPr>
                <a:solidFill>
                  <a:schemeClr val="tx1"/>
                </a:solidFill>
                <a:latin typeface="Arial" charset="0"/>
                <a:ea typeface="MS PGothic" charset="-128"/>
              </a:defRPr>
            </a:lvl8pPr>
            <a:lvl9pPr marL="4110038" indent="-254000" defTabSz="1014413" eaLnBrk="0" fontAlgn="base" hangingPunct="0">
              <a:spcBef>
                <a:spcPct val="20000"/>
              </a:spcBef>
              <a:spcAft>
                <a:spcPct val="0"/>
              </a:spcAft>
              <a:buChar char="»"/>
              <a:defRPr>
                <a:solidFill>
                  <a:schemeClr val="tx1"/>
                </a:solidFill>
                <a:latin typeface="Arial" charset="0"/>
                <a:ea typeface="MS PGothic" charset="-128"/>
              </a:defRPr>
            </a:lvl9pPr>
          </a:lstStyle>
          <a:p>
            <a:pPr>
              <a:spcBef>
                <a:spcPts val="1200"/>
              </a:spcBef>
            </a:pPr>
            <a:r>
              <a:rPr lang="fr-CA" altLang="pt-BR" sz="3200" dirty="0" smtClean="0">
                <a:latin typeface="Calibri" charset="0"/>
              </a:rPr>
              <a:t>Insomnie</a:t>
            </a:r>
          </a:p>
          <a:p>
            <a:pPr>
              <a:spcBef>
                <a:spcPts val="1200"/>
              </a:spcBef>
            </a:pPr>
            <a:r>
              <a:rPr lang="fr-CA" altLang="pt-BR" sz="3200" dirty="0" smtClean="0">
                <a:latin typeface="Calibri" charset="0"/>
              </a:rPr>
              <a:t>Hypersomnie</a:t>
            </a:r>
          </a:p>
          <a:p>
            <a:pPr>
              <a:spcBef>
                <a:spcPts val="1200"/>
              </a:spcBef>
            </a:pPr>
            <a:r>
              <a:rPr lang="fr-CA" altLang="pt-BR" sz="3200" dirty="0" smtClean="0">
                <a:latin typeface="Calibri" charset="0"/>
              </a:rPr>
              <a:t>Fatigue extrême</a:t>
            </a:r>
          </a:p>
          <a:p>
            <a:pPr>
              <a:spcBef>
                <a:spcPts val="1200"/>
              </a:spcBef>
            </a:pPr>
            <a:r>
              <a:rPr lang="fr-CA" altLang="pt-BR" sz="3200" dirty="0" smtClean="0">
                <a:latin typeface="Calibri" charset="0"/>
              </a:rPr>
              <a:t>Cauchemars</a:t>
            </a:r>
          </a:p>
          <a:p>
            <a:pPr>
              <a:spcBef>
                <a:spcPts val="1200"/>
              </a:spcBef>
            </a:pPr>
            <a:endParaRPr lang="en-US" altLang="pt-BR" sz="2800" dirty="0">
              <a:latin typeface="Calibri" charset="0"/>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81808" y="2347119"/>
            <a:ext cx="3451029" cy="46414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2"/>
          <p:cNvSpPr>
            <a:spLocks noGrp="1"/>
          </p:cNvSpPr>
          <p:nvPr>
            <p:ph type="title"/>
          </p:nvPr>
        </p:nvSpPr>
        <p:spPr>
          <a:xfrm>
            <a:off x="0" y="228203"/>
            <a:ext cx="10150475" cy="1295400"/>
          </a:xfrm>
        </p:spPr>
        <p:txBody>
          <a:bodyPr/>
          <a:lstStyle/>
          <a:p>
            <a:pPr algn="ctr">
              <a:defRPr/>
            </a:pPr>
            <a:r>
              <a:rPr lang="en-US" altLang="en-US" sz="3600" i="0" dirty="0">
                <a:solidFill>
                  <a:srgbClr val="FF0000"/>
                </a:solidFill>
                <a:effectLst/>
                <a:latin typeface="Avenir Next" charset="0"/>
                <a:ea typeface="Avenir Next" charset="0"/>
                <a:cs typeface="Avenir Next" charset="0"/>
              </a:rPr>
              <a:t>L’INTIMIDATION : </a:t>
            </a:r>
            <a:r>
              <a:rPr lang="en-US" altLang="en-US" sz="3600" i="0" dirty="0">
                <a:solidFill>
                  <a:schemeClr val="bg1"/>
                </a:solidFill>
                <a:effectLst/>
                <a:latin typeface="Avenir Next" charset="0"/>
                <a:ea typeface="Avenir Next" charset="0"/>
                <a:cs typeface="Avenir Next" charset="0"/>
              </a:rPr>
              <a:t>CONSÉQUENCES</a:t>
            </a:r>
            <a:br>
              <a:rPr lang="en-US" altLang="en-US" sz="3600" i="0" dirty="0">
                <a:solidFill>
                  <a:schemeClr val="bg1"/>
                </a:solidFill>
                <a:effectLst/>
                <a:latin typeface="Avenir Next" charset="0"/>
                <a:ea typeface="Avenir Next" charset="0"/>
                <a:cs typeface="Avenir Next" charset="0"/>
              </a:rPr>
            </a:br>
            <a:r>
              <a:rPr lang="en-US" altLang="en-US" sz="3600" b="0" i="0" dirty="0">
                <a:solidFill>
                  <a:schemeClr val="bg1"/>
                </a:solidFill>
                <a:effectLst/>
                <a:latin typeface="Avenir Book" charset="0"/>
                <a:ea typeface="Avenir Book" charset="0"/>
                <a:cs typeface="Avenir Book" charset="0"/>
              </a:rPr>
              <a:t> PHYSIQUES ET PSYCHOLOGIQUES </a:t>
            </a:r>
            <a:br>
              <a:rPr lang="en-US" altLang="en-US" sz="3600" b="0" i="0" dirty="0">
                <a:solidFill>
                  <a:schemeClr val="bg1"/>
                </a:solidFill>
                <a:effectLst/>
                <a:latin typeface="Avenir Book" charset="0"/>
                <a:ea typeface="Avenir Book" charset="0"/>
                <a:cs typeface="Avenir Book" charset="0"/>
              </a:rPr>
            </a:br>
            <a:r>
              <a:rPr lang="en-US" altLang="en-US" sz="3600" b="0" i="0" dirty="0">
                <a:solidFill>
                  <a:schemeClr val="bg1"/>
                </a:solidFill>
                <a:effectLst/>
                <a:latin typeface="Avenir Book" charset="0"/>
                <a:ea typeface="Avenir Book" charset="0"/>
                <a:cs typeface="Avenir Book" charset="0"/>
              </a:rPr>
              <a:t>À </a:t>
            </a:r>
            <a:r>
              <a:rPr lang="en-US" altLang="en-US" sz="3600" i="0" dirty="0">
                <a:solidFill>
                  <a:schemeClr val="bg1"/>
                </a:solidFill>
                <a:effectLst/>
                <a:latin typeface="Avenir Book" charset="0"/>
                <a:ea typeface="Avenir Book" charset="0"/>
                <a:cs typeface="Avenir Book" charset="0"/>
              </a:rPr>
              <a:t>LONG TERME</a:t>
            </a:r>
            <a:endParaRPr lang="en-US" sz="3600" dirty="0"/>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nodeType="after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fade">
                                      <p:cBhvr>
                                        <p:cTn id="13" dur="1000"/>
                                        <p:tgtEl>
                                          <p:spTgt spid="10">
                                            <p:txEl>
                                              <p:pRg st="1" end="1"/>
                                            </p:txEl>
                                          </p:spTgt>
                                        </p:tgtEl>
                                      </p:cBhvr>
                                    </p:animEffect>
                                    <p:anim calcmode="lin" valueType="num">
                                      <p:cBhvr>
                                        <p:cTn id="14"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7" presetClass="entr" presetSubtype="0" fill="hold" nodeType="after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1000"/>
                                        <p:tgtEl>
                                          <p:spTgt spid="10">
                                            <p:txEl>
                                              <p:pRg st="2" end="2"/>
                                            </p:txEl>
                                          </p:spTgt>
                                        </p:tgtEl>
                                      </p:cBhvr>
                                    </p:animEffect>
                                    <p:anim calcmode="lin" valueType="num">
                                      <p:cBhvr>
                                        <p:cTn id="20"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7" presetClass="entr" presetSubtype="0" fill="hold" nodeType="after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fade">
                                      <p:cBhvr>
                                        <p:cTn id="25" dur="1000"/>
                                        <p:tgtEl>
                                          <p:spTgt spid="10">
                                            <p:txEl>
                                              <p:pRg st="3" end="3"/>
                                            </p:txEl>
                                          </p:spTgt>
                                        </p:tgtEl>
                                      </p:cBhvr>
                                    </p:animEffect>
                                    <p:anim calcmode="lin" valueType="num">
                                      <p:cBhvr>
                                        <p:cTn id="26"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Imagem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0817" y="2424257"/>
            <a:ext cx="7208837" cy="480401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itle 1"/>
          <p:cNvSpPr>
            <a:spLocks noGrp="1"/>
          </p:cNvSpPr>
          <p:nvPr>
            <p:ph type="title"/>
          </p:nvPr>
        </p:nvSpPr>
        <p:spPr>
          <a:xfrm>
            <a:off x="-30163" y="895350"/>
            <a:ext cx="10150476" cy="914400"/>
          </a:xfrm>
        </p:spPr>
        <p:txBody>
          <a:bodyPr/>
          <a:lstStyle/>
          <a:p>
            <a:pPr algn="ctr">
              <a:defRPr/>
            </a:pPr>
            <a:r>
              <a:rPr lang="en-US" altLang="en-US" sz="4000" i="0" dirty="0" smtClean="0">
                <a:solidFill>
                  <a:srgbClr val="F7F7F7"/>
                </a:solidFill>
                <a:effectLst/>
                <a:latin typeface="Avenir Next" charset="0"/>
                <a:ea typeface="Avenir Next" charset="0"/>
                <a:cs typeface="Avenir Next" charset="0"/>
              </a:rPr>
              <a:t>L’INTIMIDATION</a:t>
            </a:r>
            <a:r>
              <a:rPr lang="en-US" altLang="en-US" sz="4000" b="0" i="0" dirty="0" smtClean="0">
                <a:solidFill>
                  <a:schemeClr val="bg1"/>
                </a:solidFill>
                <a:effectLst/>
                <a:latin typeface="Avenir Book" charset="0"/>
                <a:ea typeface="Avenir Book" charset="0"/>
                <a:cs typeface="Avenir Book" charset="0"/>
              </a:rPr>
              <a:t> EST </a:t>
            </a:r>
            <a:r>
              <a:rPr lang="en-US" altLang="en-US" sz="4000" i="0" dirty="0" smtClean="0">
                <a:solidFill>
                  <a:srgbClr val="FF0066"/>
                </a:solidFill>
                <a:effectLst/>
                <a:latin typeface="Avenir Next" charset="0"/>
                <a:ea typeface="Avenir Next" charset="0"/>
                <a:cs typeface="Avenir Next" charset="0"/>
              </a:rPr>
              <a:t>PRIMITIVE</a:t>
            </a:r>
            <a:endParaRPr lang="en-US" sz="4000" dirty="0">
              <a:solidFill>
                <a:srgbClr val="FF0066"/>
              </a:solidFill>
            </a:endParaRPr>
          </a:p>
        </p:txBody>
      </p:sp>
    </p:spTree>
  </p:cSld>
  <p:clrMapOvr>
    <a:masterClrMapping/>
  </p:clrMapOvr>
  <p:transition>
    <p:randomBa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Imagem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0817" y="2423319"/>
            <a:ext cx="7208837" cy="480589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itle 1"/>
          <p:cNvSpPr>
            <a:spLocks noGrp="1"/>
          </p:cNvSpPr>
          <p:nvPr>
            <p:ph type="title"/>
          </p:nvPr>
        </p:nvSpPr>
        <p:spPr>
          <a:xfrm>
            <a:off x="0" y="923925"/>
            <a:ext cx="10150475" cy="914400"/>
          </a:xfrm>
        </p:spPr>
        <p:txBody>
          <a:bodyPr/>
          <a:lstStyle/>
          <a:p>
            <a:pPr algn="ctr">
              <a:defRPr/>
            </a:pPr>
            <a:r>
              <a:rPr lang="en-US" altLang="en-US" sz="4000" b="0" i="0" dirty="0" smtClean="0">
                <a:solidFill>
                  <a:schemeClr val="bg1"/>
                </a:solidFill>
                <a:effectLst/>
                <a:latin typeface="Avenir Book" charset="0"/>
                <a:ea typeface="Avenir Book" charset="0"/>
                <a:cs typeface="Avenir Book" charset="0"/>
              </a:rPr>
              <a:t>CE QUE LES </a:t>
            </a:r>
            <a:r>
              <a:rPr lang="en-US" altLang="en-US" sz="4000" i="0" dirty="0" smtClean="0">
                <a:solidFill>
                  <a:srgbClr val="FF0066"/>
                </a:solidFill>
                <a:effectLst/>
                <a:latin typeface="Avenir Next" charset="0"/>
                <a:ea typeface="Avenir Next" charset="0"/>
                <a:cs typeface="Avenir Next" charset="0"/>
              </a:rPr>
              <a:t>PARENTS</a:t>
            </a:r>
            <a:r>
              <a:rPr lang="en-US" altLang="en-US" sz="4000" b="0" i="0" dirty="0" smtClean="0">
                <a:solidFill>
                  <a:schemeClr val="bg1"/>
                </a:solidFill>
                <a:effectLst/>
                <a:latin typeface="Avenir Book" charset="0"/>
                <a:ea typeface="Avenir Book" charset="0"/>
                <a:cs typeface="Avenir Book" charset="0"/>
              </a:rPr>
              <a:t> PEUVENT FAIRE</a:t>
            </a:r>
            <a:endParaRPr lang="en-US" sz="4000" dirty="0"/>
          </a:p>
        </p:txBody>
      </p:sp>
    </p:spTree>
  </p:cSld>
  <p:clrMapOvr>
    <a:masterClrMapping/>
  </p:clrMapOvr>
  <p:transition>
    <p:randomBa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370" name="Content Placeholder 2"/>
          <p:cNvSpPr txBox="1">
            <a:spLocks/>
          </p:cNvSpPr>
          <p:nvPr/>
        </p:nvSpPr>
        <p:spPr bwMode="auto">
          <a:xfrm>
            <a:off x="979487" y="2499519"/>
            <a:ext cx="8191499"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4413">
              <a:spcBef>
                <a:spcPct val="20000"/>
              </a:spcBef>
              <a:buChar char="•"/>
              <a:defRPr sz="2400">
                <a:solidFill>
                  <a:schemeClr val="tx1"/>
                </a:solidFill>
                <a:latin typeface="Arial" charset="0"/>
                <a:ea typeface="MS PGothic" charset="-128"/>
                <a:cs typeface="ＭＳ Ｐゴシック" charset="-128"/>
              </a:defRPr>
            </a:lvl1pPr>
            <a:lvl2pPr marL="742950" indent="-285750" defTabSz="1014413">
              <a:spcBef>
                <a:spcPct val="20000"/>
              </a:spcBef>
              <a:buChar char="–"/>
              <a:defRPr sz="2200">
                <a:solidFill>
                  <a:schemeClr val="tx1"/>
                </a:solidFill>
                <a:latin typeface="Arial" charset="0"/>
                <a:ea typeface="MS PGothic" charset="-128"/>
              </a:defRPr>
            </a:lvl2pPr>
            <a:lvl3pPr marL="1143000" indent="-228600" defTabSz="1014413">
              <a:spcBef>
                <a:spcPct val="20000"/>
              </a:spcBef>
              <a:buChar char="•"/>
              <a:defRPr sz="2000">
                <a:solidFill>
                  <a:schemeClr val="tx1"/>
                </a:solidFill>
                <a:latin typeface="Arial" charset="0"/>
                <a:ea typeface="MS PGothic" charset="-128"/>
              </a:defRPr>
            </a:lvl3pPr>
            <a:lvl4pPr marL="1600200" indent="-228600" defTabSz="1014413">
              <a:spcBef>
                <a:spcPct val="20000"/>
              </a:spcBef>
              <a:buChar char="–"/>
              <a:defRPr>
                <a:solidFill>
                  <a:schemeClr val="tx1"/>
                </a:solidFill>
                <a:latin typeface="Arial" charset="0"/>
                <a:ea typeface="MS PGothic" charset="-128"/>
              </a:defRPr>
            </a:lvl4pPr>
            <a:lvl5pPr marL="2057400" indent="-228600" defTabSz="1014413">
              <a:spcBef>
                <a:spcPct val="20000"/>
              </a:spcBef>
              <a:buChar char="»"/>
              <a:defRPr>
                <a:solidFill>
                  <a:schemeClr val="tx1"/>
                </a:solidFill>
                <a:latin typeface="Arial" charset="0"/>
                <a:ea typeface="MS PGothic" charset="-128"/>
              </a:defRPr>
            </a:lvl5pPr>
            <a:lvl6pPr marL="2514600" indent="-228600" defTabSz="1014413" eaLnBrk="0" fontAlgn="base" hangingPunct="0">
              <a:spcBef>
                <a:spcPct val="20000"/>
              </a:spcBef>
              <a:spcAft>
                <a:spcPct val="0"/>
              </a:spcAft>
              <a:buChar char="»"/>
              <a:defRPr>
                <a:solidFill>
                  <a:schemeClr val="tx1"/>
                </a:solidFill>
                <a:latin typeface="Arial" charset="0"/>
                <a:ea typeface="MS PGothic" charset="-128"/>
              </a:defRPr>
            </a:lvl6pPr>
            <a:lvl7pPr marL="2971800" indent="-228600" defTabSz="1014413" eaLnBrk="0" fontAlgn="base" hangingPunct="0">
              <a:spcBef>
                <a:spcPct val="20000"/>
              </a:spcBef>
              <a:spcAft>
                <a:spcPct val="0"/>
              </a:spcAft>
              <a:buChar char="»"/>
              <a:defRPr>
                <a:solidFill>
                  <a:schemeClr val="tx1"/>
                </a:solidFill>
                <a:latin typeface="Arial" charset="0"/>
                <a:ea typeface="MS PGothic" charset="-128"/>
              </a:defRPr>
            </a:lvl7pPr>
            <a:lvl8pPr marL="3429000" indent="-228600" defTabSz="1014413" eaLnBrk="0" fontAlgn="base" hangingPunct="0">
              <a:spcBef>
                <a:spcPct val="20000"/>
              </a:spcBef>
              <a:spcAft>
                <a:spcPct val="0"/>
              </a:spcAft>
              <a:buChar char="»"/>
              <a:defRPr>
                <a:solidFill>
                  <a:schemeClr val="tx1"/>
                </a:solidFill>
                <a:latin typeface="Arial" charset="0"/>
                <a:ea typeface="MS PGothic" charset="-128"/>
              </a:defRPr>
            </a:lvl8pPr>
            <a:lvl9pPr marL="3886200" indent="-228600" defTabSz="1014413" eaLnBrk="0" fontAlgn="base" hangingPunct="0">
              <a:spcBef>
                <a:spcPct val="20000"/>
              </a:spcBef>
              <a:spcAft>
                <a:spcPct val="0"/>
              </a:spcAft>
              <a:buChar char="»"/>
              <a:defRPr>
                <a:solidFill>
                  <a:schemeClr val="tx1"/>
                </a:solidFill>
                <a:latin typeface="Arial" charset="0"/>
                <a:ea typeface="MS PGothic" charset="-128"/>
              </a:defRPr>
            </a:lvl9pPr>
          </a:lstStyle>
          <a:p>
            <a:pPr algn="ctr">
              <a:lnSpc>
                <a:spcPct val="90000"/>
              </a:lnSpc>
              <a:spcBef>
                <a:spcPts val="1200"/>
              </a:spcBef>
              <a:buFontTx/>
              <a:buNone/>
            </a:pPr>
            <a:r>
              <a:rPr lang="fr-CA" altLang="en-US" sz="3200" b="1" dirty="0" smtClean="0">
                <a:solidFill>
                  <a:srgbClr val="000099"/>
                </a:solidFill>
                <a:latin typeface="Calibri" charset="0"/>
              </a:rPr>
              <a:t>BANNISSEZ L’INTIMIDATION de votre MAISON</a:t>
            </a:r>
          </a:p>
          <a:p>
            <a:pPr algn="ctr">
              <a:spcBef>
                <a:spcPct val="0"/>
              </a:spcBef>
              <a:buFontTx/>
              <a:buNone/>
            </a:pPr>
            <a:endParaRPr lang="fr-CA" altLang="en-US" sz="3200" b="1" dirty="0" smtClean="0">
              <a:solidFill>
                <a:srgbClr val="000099"/>
              </a:solidFill>
              <a:latin typeface="Calibri" charset="0"/>
            </a:endParaRPr>
          </a:p>
          <a:p>
            <a:pPr algn="ctr">
              <a:lnSpc>
                <a:spcPct val="90000"/>
              </a:lnSpc>
              <a:spcBef>
                <a:spcPts val="1200"/>
              </a:spcBef>
              <a:buFontTx/>
              <a:buNone/>
            </a:pPr>
            <a:r>
              <a:rPr lang="fr-CA" altLang="en-US" sz="2800" dirty="0" smtClean="0">
                <a:latin typeface="Calibri" charset="0"/>
              </a:rPr>
              <a:t>L’école n’est qu’une extension de la maison.</a:t>
            </a:r>
          </a:p>
          <a:p>
            <a:pPr algn="ctr">
              <a:lnSpc>
                <a:spcPct val="90000"/>
              </a:lnSpc>
              <a:spcBef>
                <a:spcPts val="1200"/>
              </a:spcBef>
              <a:buFontTx/>
              <a:buNone/>
            </a:pPr>
            <a:r>
              <a:rPr lang="fr-CA" altLang="en-US" sz="2800" dirty="0" smtClean="0">
                <a:latin typeface="Calibri" charset="0"/>
              </a:rPr>
              <a:t>Les enfants qui sont intimidés à la maison deviennent des intimidateurs à l’école ou continuent d’y être intimidés.</a:t>
            </a:r>
          </a:p>
          <a:p>
            <a:pPr algn="ctr">
              <a:lnSpc>
                <a:spcPct val="90000"/>
              </a:lnSpc>
              <a:spcBef>
                <a:spcPts val="1200"/>
              </a:spcBef>
              <a:buFontTx/>
              <a:buNone/>
            </a:pPr>
            <a:r>
              <a:rPr lang="fr-CA" altLang="en-US" sz="2800" dirty="0" smtClean="0">
                <a:latin typeface="Calibri" charset="0"/>
              </a:rPr>
              <a:t>Réapprenez donc les formes de disciplines.</a:t>
            </a:r>
          </a:p>
          <a:p>
            <a:pPr algn="ctr">
              <a:lnSpc>
                <a:spcPct val="90000"/>
              </a:lnSpc>
              <a:spcBef>
                <a:spcPts val="1200"/>
              </a:spcBef>
              <a:buFontTx/>
              <a:buNone/>
            </a:pPr>
            <a:r>
              <a:rPr lang="fr-CA" altLang="en-US" sz="2800" dirty="0" smtClean="0">
                <a:latin typeface="Calibri" charset="0"/>
              </a:rPr>
              <a:t>Créez une </a:t>
            </a:r>
            <a:r>
              <a:rPr lang="fr-CA" altLang="en-US" sz="2800" dirty="0" smtClean="0">
                <a:solidFill>
                  <a:srgbClr val="FF0066"/>
                </a:solidFill>
                <a:latin typeface="Calibri" charset="0"/>
              </a:rPr>
              <a:t>ZONE SANS INTIMIDATION</a:t>
            </a:r>
            <a:r>
              <a:rPr lang="fr-CA" altLang="en-US" sz="2800" dirty="0" smtClean="0">
                <a:latin typeface="Calibri" charset="0"/>
              </a:rPr>
              <a:t>.</a:t>
            </a:r>
            <a:endParaRPr lang="fr-CA" altLang="en-US" sz="2800" dirty="0">
              <a:latin typeface="Calibri" charset="0"/>
            </a:endParaRPr>
          </a:p>
        </p:txBody>
      </p:sp>
      <p:sp>
        <p:nvSpPr>
          <p:cNvPr id="2" name="Title 1"/>
          <p:cNvSpPr>
            <a:spLocks noGrp="1"/>
          </p:cNvSpPr>
          <p:nvPr>
            <p:ph type="title"/>
          </p:nvPr>
        </p:nvSpPr>
        <p:spPr>
          <a:xfrm>
            <a:off x="0" y="785813"/>
            <a:ext cx="10150475" cy="914400"/>
          </a:xfrm>
        </p:spPr>
        <p:txBody>
          <a:bodyPr/>
          <a:lstStyle/>
          <a:p>
            <a:pPr algn="ctr">
              <a:defRPr/>
            </a:pPr>
            <a:r>
              <a:rPr lang="en-US" altLang="en-US" sz="4000" b="0" i="0" dirty="0" smtClean="0">
                <a:solidFill>
                  <a:schemeClr val="bg1"/>
                </a:solidFill>
                <a:effectLst/>
                <a:latin typeface="Avenir Book" charset="0"/>
                <a:ea typeface="Avenir Book" charset="0"/>
                <a:cs typeface="Avenir Book" charset="0"/>
              </a:rPr>
              <a:t>CE QUE LES </a:t>
            </a:r>
            <a:r>
              <a:rPr lang="en-US" altLang="en-US" sz="4000" i="0" dirty="0" smtClean="0">
                <a:solidFill>
                  <a:schemeClr val="bg1"/>
                </a:solidFill>
                <a:effectLst/>
                <a:latin typeface="Avenir Next" charset="0"/>
                <a:ea typeface="Avenir Next" charset="0"/>
                <a:cs typeface="Avenir Next" charset="0"/>
              </a:rPr>
              <a:t>PARENTS </a:t>
            </a:r>
            <a:r>
              <a:rPr lang="en-US" altLang="en-US" sz="4000" b="0" i="0" dirty="0" smtClean="0">
                <a:solidFill>
                  <a:schemeClr val="bg1"/>
                </a:solidFill>
                <a:effectLst/>
                <a:latin typeface="Avenir Book" charset="0"/>
                <a:ea typeface="Avenir Book" charset="0"/>
                <a:cs typeface="Avenir Book" charset="0"/>
              </a:rPr>
              <a:t>PEUVENT FAIRE</a:t>
            </a:r>
            <a:endParaRPr lang="en-US" sz="4000" dirty="0"/>
          </a:p>
        </p:txBody>
      </p:sp>
    </p:spTree>
  </p:cSld>
  <p:clrMapOvr>
    <a:masterClrMapping/>
  </p:clrMapOvr>
  <p:transition>
    <p:randomBa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9394" name="Content Placeholder 2"/>
          <p:cNvSpPr txBox="1">
            <a:spLocks/>
          </p:cNvSpPr>
          <p:nvPr/>
        </p:nvSpPr>
        <p:spPr bwMode="auto">
          <a:xfrm>
            <a:off x="579437" y="2499519"/>
            <a:ext cx="87058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4413">
              <a:spcBef>
                <a:spcPct val="20000"/>
              </a:spcBef>
              <a:buChar char="•"/>
              <a:defRPr sz="2400">
                <a:solidFill>
                  <a:schemeClr val="tx1"/>
                </a:solidFill>
                <a:latin typeface="Arial" charset="0"/>
                <a:ea typeface="MS PGothic" charset="-128"/>
                <a:cs typeface="ＭＳ Ｐゴシック" charset="-128"/>
              </a:defRPr>
            </a:lvl1pPr>
            <a:lvl2pPr marL="742950" indent="-285750" defTabSz="1014413">
              <a:spcBef>
                <a:spcPct val="20000"/>
              </a:spcBef>
              <a:buChar char="–"/>
              <a:defRPr sz="2200">
                <a:solidFill>
                  <a:schemeClr val="tx1"/>
                </a:solidFill>
                <a:latin typeface="Arial" charset="0"/>
                <a:ea typeface="MS PGothic" charset="-128"/>
              </a:defRPr>
            </a:lvl2pPr>
            <a:lvl3pPr marL="1143000" indent="-228600" defTabSz="1014413">
              <a:spcBef>
                <a:spcPct val="20000"/>
              </a:spcBef>
              <a:buChar char="•"/>
              <a:defRPr sz="2000">
                <a:solidFill>
                  <a:schemeClr val="tx1"/>
                </a:solidFill>
                <a:latin typeface="Arial" charset="0"/>
                <a:ea typeface="MS PGothic" charset="-128"/>
              </a:defRPr>
            </a:lvl3pPr>
            <a:lvl4pPr marL="1600200" indent="-228600" defTabSz="1014413">
              <a:spcBef>
                <a:spcPct val="20000"/>
              </a:spcBef>
              <a:buChar char="–"/>
              <a:defRPr>
                <a:solidFill>
                  <a:schemeClr val="tx1"/>
                </a:solidFill>
                <a:latin typeface="Arial" charset="0"/>
                <a:ea typeface="MS PGothic" charset="-128"/>
              </a:defRPr>
            </a:lvl4pPr>
            <a:lvl5pPr marL="2057400" indent="-228600" defTabSz="1014413">
              <a:spcBef>
                <a:spcPct val="20000"/>
              </a:spcBef>
              <a:buChar char="»"/>
              <a:defRPr>
                <a:solidFill>
                  <a:schemeClr val="tx1"/>
                </a:solidFill>
                <a:latin typeface="Arial" charset="0"/>
                <a:ea typeface="MS PGothic" charset="-128"/>
              </a:defRPr>
            </a:lvl5pPr>
            <a:lvl6pPr marL="2514600" indent="-228600" defTabSz="1014413" eaLnBrk="0" fontAlgn="base" hangingPunct="0">
              <a:spcBef>
                <a:spcPct val="20000"/>
              </a:spcBef>
              <a:spcAft>
                <a:spcPct val="0"/>
              </a:spcAft>
              <a:buChar char="»"/>
              <a:defRPr>
                <a:solidFill>
                  <a:schemeClr val="tx1"/>
                </a:solidFill>
                <a:latin typeface="Arial" charset="0"/>
                <a:ea typeface="MS PGothic" charset="-128"/>
              </a:defRPr>
            </a:lvl6pPr>
            <a:lvl7pPr marL="2971800" indent="-228600" defTabSz="1014413" eaLnBrk="0" fontAlgn="base" hangingPunct="0">
              <a:spcBef>
                <a:spcPct val="20000"/>
              </a:spcBef>
              <a:spcAft>
                <a:spcPct val="0"/>
              </a:spcAft>
              <a:buChar char="»"/>
              <a:defRPr>
                <a:solidFill>
                  <a:schemeClr val="tx1"/>
                </a:solidFill>
                <a:latin typeface="Arial" charset="0"/>
                <a:ea typeface="MS PGothic" charset="-128"/>
              </a:defRPr>
            </a:lvl7pPr>
            <a:lvl8pPr marL="3429000" indent="-228600" defTabSz="1014413" eaLnBrk="0" fontAlgn="base" hangingPunct="0">
              <a:spcBef>
                <a:spcPct val="20000"/>
              </a:spcBef>
              <a:spcAft>
                <a:spcPct val="0"/>
              </a:spcAft>
              <a:buChar char="»"/>
              <a:defRPr>
                <a:solidFill>
                  <a:schemeClr val="tx1"/>
                </a:solidFill>
                <a:latin typeface="Arial" charset="0"/>
                <a:ea typeface="MS PGothic" charset="-128"/>
              </a:defRPr>
            </a:lvl8pPr>
            <a:lvl9pPr marL="3886200" indent="-228600" defTabSz="1014413" eaLnBrk="0" fontAlgn="base" hangingPunct="0">
              <a:spcBef>
                <a:spcPct val="20000"/>
              </a:spcBef>
              <a:spcAft>
                <a:spcPct val="0"/>
              </a:spcAft>
              <a:buChar char="»"/>
              <a:defRPr>
                <a:solidFill>
                  <a:schemeClr val="tx1"/>
                </a:solidFill>
                <a:latin typeface="Arial" charset="0"/>
                <a:ea typeface="MS PGothic" charset="-128"/>
              </a:defRPr>
            </a:lvl9pPr>
          </a:lstStyle>
          <a:p>
            <a:pPr algn="ctr">
              <a:lnSpc>
                <a:spcPct val="90000"/>
              </a:lnSpc>
              <a:spcBef>
                <a:spcPts val="1200"/>
              </a:spcBef>
              <a:buFontTx/>
              <a:buNone/>
            </a:pPr>
            <a:r>
              <a:rPr lang="fr-CA" altLang="en-US" sz="3200" b="1" dirty="0">
                <a:solidFill>
                  <a:srgbClr val="000099"/>
                </a:solidFill>
                <a:latin typeface="Calibri" charset="0"/>
              </a:rPr>
              <a:t>BANNISSEZ L’INTIMIDATION de votre MAISON</a:t>
            </a:r>
          </a:p>
          <a:p>
            <a:pPr>
              <a:lnSpc>
                <a:spcPct val="90000"/>
              </a:lnSpc>
              <a:buFontTx/>
              <a:buNone/>
            </a:pPr>
            <a:endParaRPr lang="fr-CA" altLang="en-US" sz="2800" dirty="0" smtClean="0">
              <a:latin typeface="Calibri" charset="0"/>
            </a:endParaRPr>
          </a:p>
          <a:p>
            <a:pPr algn="ctr">
              <a:lnSpc>
                <a:spcPct val="90000"/>
              </a:lnSpc>
              <a:buFontTx/>
              <a:buNone/>
            </a:pPr>
            <a:r>
              <a:rPr lang="fr-CA" sz="2800" dirty="0">
                <a:latin typeface="Calibri" panose="020F0502020204030204" pitchFamily="34" charset="0"/>
                <a:cs typeface="Calibri" panose="020F0502020204030204" pitchFamily="34" charset="0"/>
              </a:rPr>
              <a:t>« La pureté dans la parole et la vraie courtoisie chrétienne devraient être pratiquées sans cesse. Apprenez aux enfants et aux jeunes à cultiver le respect de soi</a:t>
            </a:r>
            <a:r>
              <a:rPr lang="fr-CA" altLang="en-US" sz="2800" dirty="0" smtClean="0">
                <a:latin typeface="Calibri" panose="020F0502020204030204" pitchFamily="34" charset="0"/>
                <a:cs typeface="Calibri" panose="020F0502020204030204" pitchFamily="34" charset="0"/>
              </a:rPr>
              <a:t> </a:t>
            </a:r>
            <a:r>
              <a:rPr lang="fr-CA" altLang="en-US" sz="2800" dirty="0" smtClean="0">
                <a:solidFill>
                  <a:srgbClr val="667DC6"/>
                </a:solidFill>
                <a:latin typeface="Calibri" charset="0"/>
              </a:rPr>
              <a:t>[et des autres</a:t>
            </a:r>
            <a:r>
              <a:rPr lang="fr-CA" altLang="en-US" sz="2800" dirty="0" smtClean="0">
                <a:solidFill>
                  <a:srgbClr val="667DC6"/>
                </a:solidFill>
                <a:latin typeface="Calibri" panose="020F0502020204030204" pitchFamily="34" charset="0"/>
                <a:cs typeface="Calibri" panose="020F0502020204030204" pitchFamily="34" charset="0"/>
              </a:rPr>
              <a:t>]</a:t>
            </a:r>
            <a:r>
              <a:rPr lang="fr-CA" altLang="en-US" sz="2800" dirty="0" smtClean="0">
                <a:latin typeface="Calibri" panose="020F0502020204030204" pitchFamily="34" charset="0"/>
                <a:cs typeface="Calibri" panose="020F0502020204030204" pitchFamily="34" charset="0"/>
              </a:rPr>
              <a:t>, </a:t>
            </a:r>
            <a:r>
              <a:rPr lang="fr-CA" sz="2800" dirty="0">
                <a:latin typeface="Calibri" panose="020F0502020204030204" pitchFamily="34" charset="0"/>
                <a:cs typeface="Calibri" panose="020F0502020204030204" pitchFamily="34" charset="0"/>
              </a:rPr>
              <a:t>à être loyaux envers Dieu et envers les principes qu’ils ont choisis; enseignez-leur à honorer la loi de Dieu et à s’y conformer. » </a:t>
            </a:r>
            <a:endParaRPr lang="fr-CA" sz="2800" dirty="0" smtClean="0">
              <a:latin typeface="Calibri" panose="020F0502020204030204" pitchFamily="34" charset="0"/>
              <a:cs typeface="Calibri" panose="020F0502020204030204" pitchFamily="34" charset="0"/>
            </a:endParaRPr>
          </a:p>
          <a:p>
            <a:pPr algn="ctr">
              <a:lnSpc>
                <a:spcPct val="90000"/>
              </a:lnSpc>
              <a:buFontTx/>
              <a:buNone/>
            </a:pPr>
            <a:r>
              <a:rPr lang="fr-CA" altLang="en-US" i="1" dirty="0" smtClean="0">
                <a:latin typeface="Calibri" charset="0"/>
              </a:rPr>
              <a:t>Le foyer chrétien</a:t>
            </a:r>
            <a:r>
              <a:rPr lang="fr-CA" altLang="en-US" dirty="0" smtClean="0">
                <a:latin typeface="Calibri" charset="0"/>
              </a:rPr>
              <a:t>, p.16 </a:t>
            </a:r>
          </a:p>
          <a:p>
            <a:pPr algn="ctr">
              <a:lnSpc>
                <a:spcPct val="90000"/>
              </a:lnSpc>
              <a:buFontTx/>
              <a:buNone/>
            </a:pPr>
            <a:r>
              <a:rPr lang="fr-CA" altLang="en-US" sz="2800" dirty="0" smtClean="0">
                <a:latin typeface="Calibri" charset="0"/>
              </a:rPr>
              <a:t>Créez une </a:t>
            </a:r>
            <a:r>
              <a:rPr lang="fr-CA" altLang="en-US" sz="2800" dirty="0">
                <a:solidFill>
                  <a:srgbClr val="FF0066"/>
                </a:solidFill>
                <a:latin typeface="Calibri" charset="0"/>
              </a:rPr>
              <a:t>ZONE SANS </a:t>
            </a:r>
            <a:r>
              <a:rPr lang="fr-CA" altLang="en-US" sz="2800" dirty="0" smtClean="0">
                <a:solidFill>
                  <a:srgbClr val="FF0066"/>
                </a:solidFill>
                <a:latin typeface="Calibri" charset="0"/>
              </a:rPr>
              <a:t>INTIMIDATION</a:t>
            </a:r>
            <a:r>
              <a:rPr lang="fr-CA" altLang="en-US" sz="2800" dirty="0">
                <a:latin typeface="Calibri" charset="0"/>
              </a:rPr>
              <a:t> </a:t>
            </a:r>
            <a:r>
              <a:rPr lang="fr-CA" altLang="en-US" sz="2800" dirty="0" smtClean="0">
                <a:latin typeface="Calibri" charset="0"/>
              </a:rPr>
              <a:t>en commençant par </a:t>
            </a:r>
            <a:r>
              <a:rPr lang="fr-CA" altLang="en-US" sz="2800" b="1" dirty="0" smtClean="0">
                <a:solidFill>
                  <a:srgbClr val="000099"/>
                </a:solidFill>
                <a:latin typeface="Calibri" charset="0"/>
              </a:rPr>
              <a:t>VOUS-MÊME</a:t>
            </a:r>
            <a:r>
              <a:rPr lang="fr-CA" altLang="en-US" sz="2800" dirty="0" smtClean="0">
                <a:latin typeface="Calibri" charset="0"/>
              </a:rPr>
              <a:t>.</a:t>
            </a:r>
            <a:endParaRPr lang="fr-CA" altLang="en-US" sz="2800" dirty="0">
              <a:latin typeface="Calibri" charset="0"/>
            </a:endParaRPr>
          </a:p>
        </p:txBody>
      </p:sp>
      <p:sp>
        <p:nvSpPr>
          <p:cNvPr id="2" name="Title 1"/>
          <p:cNvSpPr>
            <a:spLocks noGrp="1"/>
          </p:cNvSpPr>
          <p:nvPr>
            <p:ph type="title"/>
          </p:nvPr>
        </p:nvSpPr>
        <p:spPr>
          <a:xfrm>
            <a:off x="0" y="747713"/>
            <a:ext cx="10150475" cy="914400"/>
          </a:xfrm>
        </p:spPr>
        <p:txBody>
          <a:bodyPr/>
          <a:lstStyle/>
          <a:p>
            <a:pPr algn="ctr">
              <a:defRPr/>
            </a:pPr>
            <a:r>
              <a:rPr lang="en-US" altLang="en-US" sz="4000" b="0" i="0" dirty="0">
                <a:solidFill>
                  <a:schemeClr val="bg1"/>
                </a:solidFill>
                <a:effectLst/>
                <a:latin typeface="Avenir Book" charset="0"/>
                <a:ea typeface="Avenir Book" charset="0"/>
                <a:cs typeface="Avenir Book" charset="0"/>
              </a:rPr>
              <a:t>CE QUE LES </a:t>
            </a:r>
            <a:r>
              <a:rPr lang="en-US" altLang="en-US" sz="4000" i="0" dirty="0">
                <a:solidFill>
                  <a:schemeClr val="bg1"/>
                </a:solidFill>
                <a:effectLst/>
                <a:latin typeface="Avenir Next" charset="0"/>
                <a:ea typeface="Avenir Next" charset="0"/>
                <a:cs typeface="Avenir Next" charset="0"/>
              </a:rPr>
              <a:t>PARENTS </a:t>
            </a:r>
            <a:r>
              <a:rPr lang="en-US" altLang="en-US" sz="4000" b="0" i="0" dirty="0">
                <a:solidFill>
                  <a:schemeClr val="bg1"/>
                </a:solidFill>
                <a:effectLst/>
                <a:latin typeface="Avenir Book" charset="0"/>
                <a:ea typeface="Avenir Book" charset="0"/>
                <a:cs typeface="Avenir Book" charset="0"/>
              </a:rPr>
              <a:t>PEUVENT FAIRE</a:t>
            </a:r>
            <a:endParaRPr lang="en-US" sz="4000" dirty="0"/>
          </a:p>
        </p:txBody>
      </p:sp>
    </p:spTree>
  </p:cSld>
  <p:clrMapOvr>
    <a:masterClrMapping/>
  </p:clrMapOvr>
  <p:transition>
    <p:randomBa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Content Placeholder 2"/>
          <p:cNvSpPr txBox="1">
            <a:spLocks/>
          </p:cNvSpPr>
          <p:nvPr/>
        </p:nvSpPr>
        <p:spPr bwMode="auto">
          <a:xfrm>
            <a:off x="788988" y="2500313"/>
            <a:ext cx="85725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4413">
              <a:spcBef>
                <a:spcPct val="20000"/>
              </a:spcBef>
              <a:buChar char="•"/>
              <a:defRPr sz="2400">
                <a:solidFill>
                  <a:schemeClr val="tx1"/>
                </a:solidFill>
                <a:latin typeface="Arial" charset="0"/>
                <a:ea typeface="MS PGothic" charset="-128"/>
                <a:cs typeface="ＭＳ Ｐゴシック" charset="-128"/>
              </a:defRPr>
            </a:lvl1pPr>
            <a:lvl2pPr marL="742950" indent="-285750" defTabSz="1014413">
              <a:spcBef>
                <a:spcPct val="20000"/>
              </a:spcBef>
              <a:buChar char="–"/>
              <a:defRPr sz="2200">
                <a:solidFill>
                  <a:schemeClr val="tx1"/>
                </a:solidFill>
                <a:latin typeface="Arial" charset="0"/>
                <a:ea typeface="MS PGothic" charset="-128"/>
              </a:defRPr>
            </a:lvl2pPr>
            <a:lvl3pPr marL="1143000" indent="-228600" defTabSz="1014413">
              <a:spcBef>
                <a:spcPct val="20000"/>
              </a:spcBef>
              <a:buChar char="•"/>
              <a:defRPr sz="2000">
                <a:solidFill>
                  <a:schemeClr val="tx1"/>
                </a:solidFill>
                <a:latin typeface="Arial" charset="0"/>
                <a:ea typeface="MS PGothic" charset="-128"/>
              </a:defRPr>
            </a:lvl3pPr>
            <a:lvl4pPr marL="1600200" indent="-228600" defTabSz="1014413">
              <a:spcBef>
                <a:spcPct val="20000"/>
              </a:spcBef>
              <a:buChar char="–"/>
              <a:defRPr>
                <a:solidFill>
                  <a:schemeClr val="tx1"/>
                </a:solidFill>
                <a:latin typeface="Arial" charset="0"/>
                <a:ea typeface="MS PGothic" charset="-128"/>
              </a:defRPr>
            </a:lvl4pPr>
            <a:lvl5pPr marL="2057400" indent="-228600" defTabSz="1014413">
              <a:spcBef>
                <a:spcPct val="20000"/>
              </a:spcBef>
              <a:buChar char="»"/>
              <a:defRPr>
                <a:solidFill>
                  <a:schemeClr val="tx1"/>
                </a:solidFill>
                <a:latin typeface="Arial" charset="0"/>
                <a:ea typeface="MS PGothic" charset="-128"/>
              </a:defRPr>
            </a:lvl5pPr>
            <a:lvl6pPr marL="2514600" indent="-228600" defTabSz="1014413" eaLnBrk="0" fontAlgn="base" hangingPunct="0">
              <a:spcBef>
                <a:spcPct val="20000"/>
              </a:spcBef>
              <a:spcAft>
                <a:spcPct val="0"/>
              </a:spcAft>
              <a:buChar char="»"/>
              <a:defRPr>
                <a:solidFill>
                  <a:schemeClr val="tx1"/>
                </a:solidFill>
                <a:latin typeface="Arial" charset="0"/>
                <a:ea typeface="MS PGothic" charset="-128"/>
              </a:defRPr>
            </a:lvl6pPr>
            <a:lvl7pPr marL="2971800" indent="-228600" defTabSz="1014413" eaLnBrk="0" fontAlgn="base" hangingPunct="0">
              <a:spcBef>
                <a:spcPct val="20000"/>
              </a:spcBef>
              <a:spcAft>
                <a:spcPct val="0"/>
              </a:spcAft>
              <a:buChar char="»"/>
              <a:defRPr>
                <a:solidFill>
                  <a:schemeClr val="tx1"/>
                </a:solidFill>
                <a:latin typeface="Arial" charset="0"/>
                <a:ea typeface="MS PGothic" charset="-128"/>
              </a:defRPr>
            </a:lvl7pPr>
            <a:lvl8pPr marL="3429000" indent="-228600" defTabSz="1014413" eaLnBrk="0" fontAlgn="base" hangingPunct="0">
              <a:spcBef>
                <a:spcPct val="20000"/>
              </a:spcBef>
              <a:spcAft>
                <a:spcPct val="0"/>
              </a:spcAft>
              <a:buChar char="»"/>
              <a:defRPr>
                <a:solidFill>
                  <a:schemeClr val="tx1"/>
                </a:solidFill>
                <a:latin typeface="Arial" charset="0"/>
                <a:ea typeface="MS PGothic" charset="-128"/>
              </a:defRPr>
            </a:lvl8pPr>
            <a:lvl9pPr marL="3886200" indent="-228600" defTabSz="1014413" eaLnBrk="0" fontAlgn="base" hangingPunct="0">
              <a:spcBef>
                <a:spcPct val="20000"/>
              </a:spcBef>
              <a:spcAft>
                <a:spcPct val="0"/>
              </a:spcAft>
              <a:buChar char="»"/>
              <a:defRPr>
                <a:solidFill>
                  <a:schemeClr val="tx1"/>
                </a:solidFill>
                <a:latin typeface="Arial" charset="0"/>
                <a:ea typeface="MS PGothic" charset="-128"/>
              </a:defRPr>
            </a:lvl9pPr>
          </a:lstStyle>
          <a:p>
            <a:pPr algn="ctr">
              <a:lnSpc>
                <a:spcPct val="90000"/>
              </a:lnSpc>
              <a:spcBef>
                <a:spcPts val="1200"/>
              </a:spcBef>
              <a:buFontTx/>
              <a:buNone/>
            </a:pPr>
            <a:r>
              <a:rPr lang="fr-CA" altLang="en-US" sz="3200" b="1" dirty="0">
                <a:solidFill>
                  <a:srgbClr val="000099"/>
                </a:solidFill>
                <a:latin typeface="Calibri" charset="0"/>
              </a:rPr>
              <a:t>BANNISSEZ L’INTIMIDATION de votre MAISON</a:t>
            </a:r>
          </a:p>
          <a:p>
            <a:pPr algn="ctr">
              <a:spcBef>
                <a:spcPts val="1200"/>
              </a:spcBef>
              <a:buFontTx/>
              <a:buNone/>
            </a:pPr>
            <a:r>
              <a:rPr lang="fr-CA" sz="2800" dirty="0">
                <a:latin typeface="Calibri" panose="020F0502020204030204" pitchFamily="34" charset="0"/>
                <a:cs typeface="Calibri" panose="020F0502020204030204" pitchFamily="34" charset="0"/>
              </a:rPr>
              <a:t>« Chacun de nous sait que les conditions qui prévalent dans la société ne sont que le reflet de celles qui existent dans les foyers de l’ensemble d’un même pays. Nous savons aussi qu’un changement dans ces foyers peut entraîner une transformation dans la société. » </a:t>
            </a:r>
            <a:endParaRPr lang="fr-CA" sz="2800" dirty="0" smtClean="0">
              <a:latin typeface="Calibri" panose="020F0502020204030204" pitchFamily="34" charset="0"/>
              <a:cs typeface="Calibri" panose="020F0502020204030204" pitchFamily="34" charset="0"/>
            </a:endParaRPr>
          </a:p>
          <a:p>
            <a:pPr algn="ctr">
              <a:spcBef>
                <a:spcPts val="1200"/>
              </a:spcBef>
              <a:buFontTx/>
              <a:buNone/>
            </a:pPr>
            <a:r>
              <a:rPr lang="fr-CA" altLang="en-US" i="1" dirty="0" smtClean="0">
                <a:latin typeface="Calibri" charset="0"/>
              </a:rPr>
              <a:t>Le foyer chrétien</a:t>
            </a:r>
            <a:r>
              <a:rPr lang="fr-CA" altLang="en-US" dirty="0" smtClean="0">
                <a:latin typeface="Calibri" charset="0"/>
              </a:rPr>
              <a:t>, p. 8.</a:t>
            </a:r>
          </a:p>
          <a:p>
            <a:pPr algn="ctr">
              <a:lnSpc>
                <a:spcPct val="90000"/>
              </a:lnSpc>
              <a:buFontTx/>
              <a:buNone/>
            </a:pPr>
            <a:endParaRPr lang="fr-CA" altLang="en-US" sz="2800" dirty="0" smtClean="0">
              <a:latin typeface="Calibri" charset="0"/>
            </a:endParaRPr>
          </a:p>
          <a:p>
            <a:pPr algn="ctr">
              <a:lnSpc>
                <a:spcPct val="90000"/>
              </a:lnSpc>
              <a:buNone/>
            </a:pPr>
            <a:r>
              <a:rPr lang="fr-CA" altLang="en-US" sz="2800" dirty="0">
                <a:latin typeface="Calibri" charset="0"/>
              </a:rPr>
              <a:t>Créez une </a:t>
            </a:r>
            <a:r>
              <a:rPr lang="fr-CA" altLang="en-US" sz="2800" dirty="0">
                <a:solidFill>
                  <a:srgbClr val="FF0066"/>
                </a:solidFill>
                <a:latin typeface="Calibri" charset="0"/>
              </a:rPr>
              <a:t>ZONE SANS INTIMIDATION</a:t>
            </a:r>
            <a:r>
              <a:rPr lang="fr-CA" altLang="en-US" sz="2800" dirty="0">
                <a:latin typeface="Calibri" charset="0"/>
              </a:rPr>
              <a:t> en commençant par </a:t>
            </a:r>
            <a:r>
              <a:rPr lang="fr-CA" altLang="en-US" sz="2800" b="1" dirty="0" smtClean="0">
                <a:solidFill>
                  <a:srgbClr val="000099"/>
                </a:solidFill>
                <a:latin typeface="Calibri" charset="0"/>
              </a:rPr>
              <a:t>LA MAISON</a:t>
            </a:r>
            <a:r>
              <a:rPr lang="fr-CA" altLang="en-US" sz="2800" dirty="0" smtClean="0">
                <a:latin typeface="Calibri" charset="0"/>
              </a:rPr>
              <a:t>.</a:t>
            </a:r>
            <a:endParaRPr lang="fr-CA" altLang="en-US" sz="2800" dirty="0">
              <a:latin typeface="Calibri" charset="0"/>
            </a:endParaRPr>
          </a:p>
          <a:p>
            <a:pPr algn="ctr">
              <a:lnSpc>
                <a:spcPct val="90000"/>
              </a:lnSpc>
              <a:buFontTx/>
              <a:buNone/>
            </a:pPr>
            <a:endParaRPr lang="fr-CA" altLang="en-US" sz="2800" dirty="0">
              <a:latin typeface="Calibri" charset="0"/>
            </a:endParaRPr>
          </a:p>
        </p:txBody>
      </p:sp>
      <p:sp>
        <p:nvSpPr>
          <p:cNvPr id="2" name="Title 1"/>
          <p:cNvSpPr>
            <a:spLocks noGrp="1"/>
          </p:cNvSpPr>
          <p:nvPr>
            <p:ph type="title"/>
          </p:nvPr>
        </p:nvSpPr>
        <p:spPr>
          <a:xfrm>
            <a:off x="0" y="747713"/>
            <a:ext cx="10150475" cy="914400"/>
          </a:xfrm>
        </p:spPr>
        <p:txBody>
          <a:bodyPr/>
          <a:lstStyle/>
          <a:p>
            <a:pPr algn="ctr">
              <a:defRPr/>
            </a:pPr>
            <a:r>
              <a:rPr lang="en-US" altLang="en-US" sz="4000" b="0" i="0" dirty="0">
                <a:solidFill>
                  <a:schemeClr val="bg1"/>
                </a:solidFill>
                <a:effectLst/>
                <a:latin typeface="Avenir Book" charset="0"/>
                <a:ea typeface="Avenir Book" charset="0"/>
                <a:cs typeface="Avenir Book" charset="0"/>
              </a:rPr>
              <a:t>CE QUE LES </a:t>
            </a:r>
            <a:r>
              <a:rPr lang="en-US" altLang="en-US" sz="4000" i="0" dirty="0">
                <a:solidFill>
                  <a:schemeClr val="bg1"/>
                </a:solidFill>
                <a:effectLst/>
                <a:latin typeface="Avenir Next" charset="0"/>
                <a:ea typeface="Avenir Next" charset="0"/>
                <a:cs typeface="Avenir Next" charset="0"/>
              </a:rPr>
              <a:t>PARENTS </a:t>
            </a:r>
            <a:r>
              <a:rPr lang="en-US" altLang="en-US" sz="4000" b="0" i="0" dirty="0">
                <a:solidFill>
                  <a:schemeClr val="bg1"/>
                </a:solidFill>
                <a:effectLst/>
                <a:latin typeface="Avenir Book" charset="0"/>
                <a:ea typeface="Avenir Book" charset="0"/>
                <a:cs typeface="Avenir Book" charset="0"/>
              </a:rPr>
              <a:t>PEUVENT FAIRE</a:t>
            </a:r>
            <a:endParaRPr lang="en-US" sz="4000" dirty="0"/>
          </a:p>
        </p:txBody>
      </p:sp>
    </p:spTree>
  </p:cSld>
  <p:clrMapOvr>
    <a:masterClrMapping/>
  </p:clrMapOvr>
  <p:transition>
    <p:randomBa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9394" name="Content Placeholder 2"/>
          <p:cNvSpPr txBox="1">
            <a:spLocks/>
          </p:cNvSpPr>
          <p:nvPr/>
        </p:nvSpPr>
        <p:spPr bwMode="auto">
          <a:xfrm>
            <a:off x="427037" y="2194719"/>
            <a:ext cx="9296400" cy="4877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4413">
              <a:spcBef>
                <a:spcPct val="20000"/>
              </a:spcBef>
              <a:buChar char="•"/>
              <a:defRPr sz="2400">
                <a:solidFill>
                  <a:schemeClr val="tx1"/>
                </a:solidFill>
                <a:latin typeface="Arial" charset="0"/>
                <a:ea typeface="MS PGothic" charset="-128"/>
                <a:cs typeface="ＭＳ Ｐゴシック" charset="-128"/>
              </a:defRPr>
            </a:lvl1pPr>
            <a:lvl2pPr marL="742950" indent="-285750" defTabSz="1014413">
              <a:spcBef>
                <a:spcPct val="20000"/>
              </a:spcBef>
              <a:buChar char="–"/>
              <a:defRPr sz="2200">
                <a:solidFill>
                  <a:schemeClr val="tx1"/>
                </a:solidFill>
                <a:latin typeface="Arial" charset="0"/>
                <a:ea typeface="MS PGothic" charset="-128"/>
              </a:defRPr>
            </a:lvl2pPr>
            <a:lvl3pPr marL="1143000" indent="-228600" defTabSz="1014413">
              <a:spcBef>
                <a:spcPct val="20000"/>
              </a:spcBef>
              <a:buChar char="•"/>
              <a:defRPr sz="2000">
                <a:solidFill>
                  <a:schemeClr val="tx1"/>
                </a:solidFill>
                <a:latin typeface="Arial" charset="0"/>
                <a:ea typeface="MS PGothic" charset="-128"/>
              </a:defRPr>
            </a:lvl3pPr>
            <a:lvl4pPr marL="1600200" indent="-228600" defTabSz="1014413">
              <a:spcBef>
                <a:spcPct val="20000"/>
              </a:spcBef>
              <a:buChar char="–"/>
              <a:defRPr>
                <a:solidFill>
                  <a:schemeClr val="tx1"/>
                </a:solidFill>
                <a:latin typeface="Arial" charset="0"/>
                <a:ea typeface="MS PGothic" charset="-128"/>
              </a:defRPr>
            </a:lvl4pPr>
            <a:lvl5pPr marL="2057400" indent="-228600" defTabSz="1014413">
              <a:spcBef>
                <a:spcPct val="20000"/>
              </a:spcBef>
              <a:buChar char="»"/>
              <a:defRPr>
                <a:solidFill>
                  <a:schemeClr val="tx1"/>
                </a:solidFill>
                <a:latin typeface="Arial" charset="0"/>
                <a:ea typeface="MS PGothic" charset="-128"/>
              </a:defRPr>
            </a:lvl5pPr>
            <a:lvl6pPr marL="2514600" indent="-228600" defTabSz="1014413" eaLnBrk="0" fontAlgn="base" hangingPunct="0">
              <a:spcBef>
                <a:spcPct val="20000"/>
              </a:spcBef>
              <a:spcAft>
                <a:spcPct val="0"/>
              </a:spcAft>
              <a:buChar char="»"/>
              <a:defRPr>
                <a:solidFill>
                  <a:schemeClr val="tx1"/>
                </a:solidFill>
                <a:latin typeface="Arial" charset="0"/>
                <a:ea typeface="MS PGothic" charset="-128"/>
              </a:defRPr>
            </a:lvl6pPr>
            <a:lvl7pPr marL="2971800" indent="-228600" defTabSz="1014413" eaLnBrk="0" fontAlgn="base" hangingPunct="0">
              <a:spcBef>
                <a:spcPct val="20000"/>
              </a:spcBef>
              <a:spcAft>
                <a:spcPct val="0"/>
              </a:spcAft>
              <a:buChar char="»"/>
              <a:defRPr>
                <a:solidFill>
                  <a:schemeClr val="tx1"/>
                </a:solidFill>
                <a:latin typeface="Arial" charset="0"/>
                <a:ea typeface="MS PGothic" charset="-128"/>
              </a:defRPr>
            </a:lvl7pPr>
            <a:lvl8pPr marL="3429000" indent="-228600" defTabSz="1014413" eaLnBrk="0" fontAlgn="base" hangingPunct="0">
              <a:spcBef>
                <a:spcPct val="20000"/>
              </a:spcBef>
              <a:spcAft>
                <a:spcPct val="0"/>
              </a:spcAft>
              <a:buChar char="»"/>
              <a:defRPr>
                <a:solidFill>
                  <a:schemeClr val="tx1"/>
                </a:solidFill>
                <a:latin typeface="Arial" charset="0"/>
                <a:ea typeface="MS PGothic" charset="-128"/>
              </a:defRPr>
            </a:lvl8pPr>
            <a:lvl9pPr marL="3886200" indent="-228600" defTabSz="1014413" eaLnBrk="0" fontAlgn="base" hangingPunct="0">
              <a:spcBef>
                <a:spcPct val="20000"/>
              </a:spcBef>
              <a:spcAft>
                <a:spcPct val="0"/>
              </a:spcAft>
              <a:buChar char="»"/>
              <a:defRPr>
                <a:solidFill>
                  <a:schemeClr val="tx1"/>
                </a:solidFill>
                <a:latin typeface="Arial" charset="0"/>
                <a:ea typeface="MS PGothic" charset="-128"/>
              </a:defRPr>
            </a:lvl9pPr>
          </a:lstStyle>
          <a:p>
            <a:pPr marL="457200" indent="-457200">
              <a:spcBef>
                <a:spcPts val="1800"/>
              </a:spcBef>
              <a:buFont typeface="Wingdings" panose="05000000000000000000" pitchFamily="2" charset="2"/>
              <a:buChar char="§"/>
            </a:pPr>
            <a:r>
              <a:rPr lang="fr-CA" sz="2800" dirty="0">
                <a:latin typeface="Calibri" panose="020F0502020204030204" pitchFamily="34" charset="0"/>
                <a:cs typeface="Calibri" panose="020F0502020204030204" pitchFamily="34" charset="0"/>
              </a:rPr>
              <a:t>Connaître les signes et les symptômes de l’intimidation dans le comportement de l’enfant intimidé</a:t>
            </a:r>
            <a:r>
              <a:rPr lang="fr-CA" altLang="en-US" sz="2800" dirty="0" smtClean="0">
                <a:latin typeface="Calibri" panose="020F0502020204030204" pitchFamily="34" charset="0"/>
                <a:cs typeface="Calibri" panose="020F0502020204030204" pitchFamily="34" charset="0"/>
              </a:rPr>
              <a:t>.</a:t>
            </a:r>
          </a:p>
          <a:p>
            <a:pPr marL="457200" indent="-457200">
              <a:spcBef>
                <a:spcPts val="1800"/>
              </a:spcBef>
              <a:buFont typeface="Wingdings" panose="05000000000000000000" pitchFamily="2" charset="2"/>
              <a:buChar char="§"/>
            </a:pPr>
            <a:r>
              <a:rPr lang="fr-CA" sz="2800" dirty="0">
                <a:latin typeface="Calibri" panose="020F0502020204030204" pitchFamily="34" charset="0"/>
                <a:cs typeface="Calibri" panose="020F0502020204030204" pitchFamily="34" charset="0"/>
              </a:rPr>
              <a:t>Comprendre que l’intimidateur comme l’intimidé ont besoin d’aide, ils sont tous les deux des victimes</a:t>
            </a:r>
            <a:r>
              <a:rPr lang="fr-CA" altLang="en-US" sz="2800" dirty="0" smtClean="0">
                <a:latin typeface="Calibri" panose="020F0502020204030204" pitchFamily="34" charset="0"/>
                <a:cs typeface="Calibri" panose="020F0502020204030204" pitchFamily="34" charset="0"/>
              </a:rPr>
              <a:t>.</a:t>
            </a:r>
          </a:p>
          <a:p>
            <a:pPr marL="457200" indent="-457200">
              <a:spcBef>
                <a:spcPts val="1800"/>
              </a:spcBef>
              <a:buFont typeface="Wingdings" panose="05000000000000000000" pitchFamily="2" charset="2"/>
              <a:buChar char="§"/>
            </a:pPr>
            <a:r>
              <a:rPr lang="fr-CA" sz="2800" dirty="0">
                <a:latin typeface="Calibri" panose="020F0502020204030204" pitchFamily="34" charset="0"/>
                <a:cs typeface="Calibri" panose="020F0502020204030204" pitchFamily="34" charset="0"/>
              </a:rPr>
              <a:t>Écouter, écouter, écouter! Les laisser raconter leur histoire</a:t>
            </a:r>
            <a:r>
              <a:rPr lang="fr-CA" altLang="en-US" sz="2800" dirty="0" smtClean="0">
                <a:latin typeface="Calibri" panose="020F0502020204030204" pitchFamily="34" charset="0"/>
                <a:cs typeface="Calibri" panose="020F0502020204030204" pitchFamily="34" charset="0"/>
              </a:rPr>
              <a:t>.</a:t>
            </a:r>
          </a:p>
          <a:p>
            <a:pPr marL="457200" indent="-457200">
              <a:spcBef>
                <a:spcPts val="1800"/>
              </a:spcBef>
              <a:buFont typeface="Wingdings" panose="05000000000000000000" pitchFamily="2" charset="2"/>
              <a:buChar char="§"/>
            </a:pPr>
            <a:r>
              <a:rPr lang="fr-CA" sz="2800" dirty="0">
                <a:latin typeface="Calibri" panose="020F0502020204030204" pitchFamily="34" charset="0"/>
                <a:cs typeface="Calibri" panose="020F0502020204030204" pitchFamily="34" charset="0"/>
              </a:rPr>
              <a:t>Noter chaque incident rapporté. Encourager l’enfant à tenir un journal</a:t>
            </a:r>
            <a:r>
              <a:rPr lang="fr-CA" altLang="en-US" sz="2800" dirty="0" smtClean="0">
                <a:latin typeface="Calibri" panose="020F0502020204030204" pitchFamily="34" charset="0"/>
                <a:cs typeface="Calibri" panose="020F0502020204030204" pitchFamily="34" charset="0"/>
              </a:rPr>
              <a:t>.</a:t>
            </a:r>
          </a:p>
          <a:p>
            <a:pPr marL="457200" indent="-457200">
              <a:spcBef>
                <a:spcPts val="1800"/>
              </a:spcBef>
              <a:buFont typeface="Wingdings" panose="05000000000000000000" pitchFamily="2" charset="2"/>
              <a:buChar char="§"/>
            </a:pPr>
            <a:r>
              <a:rPr lang="fr-CA" sz="2800" dirty="0">
                <a:latin typeface="Calibri" panose="020F0502020204030204" pitchFamily="34" charset="0"/>
                <a:cs typeface="Calibri" panose="020F0502020204030204" pitchFamily="34" charset="0"/>
              </a:rPr>
              <a:t>Les remettre constamment entre les mains du Tout-Puissant par la prière</a:t>
            </a:r>
            <a:r>
              <a:rPr lang="fr-CA" altLang="en-US" sz="2800" dirty="0" smtClean="0">
                <a:latin typeface="Calibri" panose="020F0502020204030204" pitchFamily="34" charset="0"/>
                <a:cs typeface="Calibri" panose="020F0502020204030204" pitchFamily="34" charset="0"/>
              </a:rPr>
              <a:t>.</a:t>
            </a:r>
            <a:endParaRPr lang="fr-CA" altLang="en-US" sz="2800" b="1" dirty="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0" y="213519"/>
            <a:ext cx="10150475" cy="1371600"/>
          </a:xfrm>
        </p:spPr>
        <p:txBody>
          <a:bodyPr/>
          <a:lstStyle/>
          <a:p>
            <a:pPr algn="ctr">
              <a:defRPr/>
            </a:pPr>
            <a:r>
              <a:rPr lang="en-US" altLang="en-US" sz="4000" b="0" i="0" dirty="0">
                <a:solidFill>
                  <a:schemeClr val="bg1"/>
                </a:solidFill>
                <a:latin typeface="Avenir Next" charset="0"/>
                <a:ea typeface="Avenir Next" charset="0"/>
                <a:cs typeface="Avenir Next" charset="0"/>
              </a:rPr>
              <a:t>CE QUE LES PARENTS, LES ENSEIGNANTS ET LES</a:t>
            </a:r>
            <a:br>
              <a:rPr lang="en-US" altLang="en-US" sz="4000" b="0" i="0" dirty="0">
                <a:solidFill>
                  <a:schemeClr val="bg1"/>
                </a:solidFill>
                <a:latin typeface="Avenir Next" charset="0"/>
                <a:ea typeface="Avenir Next" charset="0"/>
                <a:cs typeface="Avenir Next" charset="0"/>
              </a:rPr>
            </a:br>
            <a:r>
              <a:rPr lang="en-US" altLang="en-US" sz="4000" i="0" dirty="0">
                <a:solidFill>
                  <a:srgbClr val="FFFF00"/>
                </a:solidFill>
                <a:latin typeface="Avenir Next" charset="0"/>
                <a:ea typeface="Avenir Next" charset="0"/>
                <a:cs typeface="Avenir Next" charset="0"/>
              </a:rPr>
              <a:t>DIRIGEANTS D’ÉGLISE </a:t>
            </a:r>
            <a:r>
              <a:rPr lang="en-US" altLang="en-US" sz="4000" b="0" i="0" dirty="0">
                <a:solidFill>
                  <a:srgbClr val="F7F7F7"/>
                </a:solidFill>
                <a:latin typeface="Avenir Next" charset="0"/>
                <a:ea typeface="Avenir Next" charset="0"/>
                <a:cs typeface="Avenir Next" charset="0"/>
              </a:rPr>
              <a:t>PEUVENT FAIRE</a:t>
            </a:r>
            <a:endParaRPr lang="en-US" sz="4000" b="0" i="0" dirty="0">
              <a:solidFill>
                <a:schemeClr val="bg1"/>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barn(inVertical)">
                                      <p:cBhvr>
                                        <p:cTn id="7" dur="500"/>
                                        <p:tgtEl>
                                          <p:spTgt spid="5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3490" name="Content Placeholder 2"/>
          <p:cNvSpPr txBox="1">
            <a:spLocks/>
          </p:cNvSpPr>
          <p:nvPr/>
        </p:nvSpPr>
        <p:spPr bwMode="auto">
          <a:xfrm>
            <a:off x="746125" y="2881313"/>
            <a:ext cx="8656638"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4413">
              <a:spcBef>
                <a:spcPct val="20000"/>
              </a:spcBef>
              <a:buChar char="•"/>
              <a:defRPr sz="2400">
                <a:solidFill>
                  <a:schemeClr val="tx1"/>
                </a:solidFill>
                <a:latin typeface="Arial" charset="0"/>
                <a:ea typeface="MS PGothic" charset="-128"/>
                <a:cs typeface="ＭＳ Ｐゴシック" charset="-128"/>
              </a:defRPr>
            </a:lvl1pPr>
            <a:lvl2pPr marL="742950" indent="-285750" defTabSz="1014413">
              <a:spcBef>
                <a:spcPct val="20000"/>
              </a:spcBef>
              <a:buChar char="–"/>
              <a:defRPr sz="2200">
                <a:solidFill>
                  <a:schemeClr val="tx1"/>
                </a:solidFill>
                <a:latin typeface="Arial" charset="0"/>
                <a:ea typeface="MS PGothic" charset="-128"/>
              </a:defRPr>
            </a:lvl2pPr>
            <a:lvl3pPr marL="1143000" indent="-228600" defTabSz="1014413">
              <a:spcBef>
                <a:spcPct val="20000"/>
              </a:spcBef>
              <a:buChar char="•"/>
              <a:defRPr sz="2000">
                <a:solidFill>
                  <a:schemeClr val="tx1"/>
                </a:solidFill>
                <a:latin typeface="Arial" charset="0"/>
                <a:ea typeface="MS PGothic" charset="-128"/>
              </a:defRPr>
            </a:lvl3pPr>
            <a:lvl4pPr marL="1600200" indent="-228600" defTabSz="1014413">
              <a:spcBef>
                <a:spcPct val="20000"/>
              </a:spcBef>
              <a:buChar char="–"/>
              <a:defRPr>
                <a:solidFill>
                  <a:schemeClr val="tx1"/>
                </a:solidFill>
                <a:latin typeface="Arial" charset="0"/>
                <a:ea typeface="MS PGothic" charset="-128"/>
              </a:defRPr>
            </a:lvl4pPr>
            <a:lvl5pPr marL="2057400" indent="-228600" defTabSz="1014413">
              <a:spcBef>
                <a:spcPct val="20000"/>
              </a:spcBef>
              <a:buChar char="»"/>
              <a:defRPr>
                <a:solidFill>
                  <a:schemeClr val="tx1"/>
                </a:solidFill>
                <a:latin typeface="Arial" charset="0"/>
                <a:ea typeface="MS PGothic" charset="-128"/>
              </a:defRPr>
            </a:lvl5pPr>
            <a:lvl6pPr marL="2514600" indent="-228600" defTabSz="1014413" eaLnBrk="0" fontAlgn="base" hangingPunct="0">
              <a:spcBef>
                <a:spcPct val="20000"/>
              </a:spcBef>
              <a:spcAft>
                <a:spcPct val="0"/>
              </a:spcAft>
              <a:buChar char="»"/>
              <a:defRPr>
                <a:solidFill>
                  <a:schemeClr val="tx1"/>
                </a:solidFill>
                <a:latin typeface="Arial" charset="0"/>
                <a:ea typeface="MS PGothic" charset="-128"/>
              </a:defRPr>
            </a:lvl6pPr>
            <a:lvl7pPr marL="2971800" indent="-228600" defTabSz="1014413" eaLnBrk="0" fontAlgn="base" hangingPunct="0">
              <a:spcBef>
                <a:spcPct val="20000"/>
              </a:spcBef>
              <a:spcAft>
                <a:spcPct val="0"/>
              </a:spcAft>
              <a:buChar char="»"/>
              <a:defRPr>
                <a:solidFill>
                  <a:schemeClr val="tx1"/>
                </a:solidFill>
                <a:latin typeface="Arial" charset="0"/>
                <a:ea typeface="MS PGothic" charset="-128"/>
              </a:defRPr>
            </a:lvl7pPr>
            <a:lvl8pPr marL="3429000" indent="-228600" defTabSz="1014413" eaLnBrk="0" fontAlgn="base" hangingPunct="0">
              <a:spcBef>
                <a:spcPct val="20000"/>
              </a:spcBef>
              <a:spcAft>
                <a:spcPct val="0"/>
              </a:spcAft>
              <a:buChar char="»"/>
              <a:defRPr>
                <a:solidFill>
                  <a:schemeClr val="tx1"/>
                </a:solidFill>
                <a:latin typeface="Arial" charset="0"/>
                <a:ea typeface="MS PGothic" charset="-128"/>
              </a:defRPr>
            </a:lvl8pPr>
            <a:lvl9pPr marL="3886200" indent="-228600" defTabSz="1014413" eaLnBrk="0" fontAlgn="base" hangingPunct="0">
              <a:spcBef>
                <a:spcPct val="20000"/>
              </a:spcBef>
              <a:spcAft>
                <a:spcPct val="0"/>
              </a:spcAft>
              <a:buChar char="»"/>
              <a:defRPr>
                <a:solidFill>
                  <a:schemeClr val="tx1"/>
                </a:solidFill>
                <a:latin typeface="Arial" charset="0"/>
                <a:ea typeface="MS PGothic" charset="-128"/>
              </a:defRPr>
            </a:lvl9pPr>
          </a:lstStyle>
          <a:p>
            <a:pPr marL="457200" indent="-457200">
              <a:lnSpc>
                <a:spcPct val="90000"/>
              </a:lnSpc>
              <a:spcBef>
                <a:spcPts val="1800"/>
              </a:spcBef>
              <a:buFont typeface="Wingdings" panose="05000000000000000000" pitchFamily="2" charset="2"/>
              <a:buChar char="§"/>
            </a:pPr>
            <a:r>
              <a:rPr lang="fr-CA" sz="2800" dirty="0">
                <a:latin typeface="Calibri" panose="020F0502020204030204" pitchFamily="34" charset="0"/>
                <a:cs typeface="Calibri" panose="020F0502020204030204" pitchFamily="34" charset="0"/>
              </a:rPr>
              <a:t>Trouver aux enfants de nouveaux amis avec lesquels ils peuvent établir des liens sincères d’amitié</a:t>
            </a:r>
            <a:r>
              <a:rPr lang="fr-CA" altLang="en-US" sz="2800" dirty="0" smtClean="0">
                <a:latin typeface="Calibri" panose="020F0502020204030204" pitchFamily="34" charset="0"/>
                <a:cs typeface="Calibri" panose="020F0502020204030204" pitchFamily="34" charset="0"/>
              </a:rPr>
              <a:t>. </a:t>
            </a:r>
          </a:p>
          <a:p>
            <a:pPr marL="457200" indent="-457200">
              <a:lnSpc>
                <a:spcPct val="90000"/>
              </a:lnSpc>
              <a:spcBef>
                <a:spcPts val="1800"/>
              </a:spcBef>
              <a:buFont typeface="Wingdings" panose="05000000000000000000" pitchFamily="2" charset="2"/>
              <a:buChar char="§"/>
            </a:pPr>
            <a:r>
              <a:rPr lang="fr-CA" sz="2800" dirty="0">
                <a:latin typeface="Calibri" panose="020F0502020204030204" pitchFamily="34" charset="0"/>
                <a:cs typeface="Calibri" panose="020F0502020204030204" pitchFamily="34" charset="0"/>
              </a:rPr>
              <a:t>Rapporter les incidents aux parents, aux administrateurs scolaires et aux organismes qui peuvent aider</a:t>
            </a:r>
            <a:r>
              <a:rPr lang="fr-CA" altLang="en-US" sz="2800" dirty="0" smtClean="0">
                <a:latin typeface="Calibri" panose="020F0502020204030204" pitchFamily="34" charset="0"/>
                <a:cs typeface="Calibri" panose="020F0502020204030204" pitchFamily="34" charset="0"/>
              </a:rPr>
              <a:t>.</a:t>
            </a:r>
          </a:p>
          <a:p>
            <a:pPr marL="457200" indent="-457200">
              <a:spcBef>
                <a:spcPts val="1800"/>
              </a:spcBef>
              <a:buFont typeface="Wingdings" panose="05000000000000000000" pitchFamily="2" charset="2"/>
              <a:buChar char="§"/>
            </a:pPr>
            <a:r>
              <a:rPr lang="fr-CA" sz="2800" dirty="0">
                <a:latin typeface="Calibri" panose="020F0502020204030204" pitchFamily="34" charset="0"/>
                <a:cs typeface="Calibri" panose="020F0502020204030204" pitchFamily="34" charset="0"/>
              </a:rPr>
              <a:t>Exprimer encore davantage votre amour et votre souci à vos enfants et aux autres enfants</a:t>
            </a:r>
            <a:r>
              <a:rPr lang="fr-CA" altLang="en-US" sz="2800" dirty="0" smtClean="0">
                <a:latin typeface="Calibri" panose="020F0502020204030204" pitchFamily="34" charset="0"/>
                <a:cs typeface="Calibri" panose="020F0502020204030204" pitchFamily="34" charset="0"/>
              </a:rPr>
              <a:t>.</a:t>
            </a:r>
          </a:p>
          <a:p>
            <a:pPr marL="457200" indent="-457200">
              <a:lnSpc>
                <a:spcPct val="90000"/>
              </a:lnSpc>
              <a:spcBef>
                <a:spcPts val="1800"/>
              </a:spcBef>
              <a:buFont typeface="Wingdings" panose="05000000000000000000" pitchFamily="2" charset="2"/>
              <a:buChar char="§"/>
            </a:pPr>
            <a:r>
              <a:rPr lang="fr-CA" sz="2800" dirty="0">
                <a:latin typeface="Calibri" panose="020F0502020204030204" pitchFamily="34" charset="0"/>
                <a:cs typeface="Calibri" panose="020F0502020204030204" pitchFamily="34" charset="0"/>
              </a:rPr>
              <a:t>Éduquer toutes les personnes impliquées et concernées</a:t>
            </a:r>
            <a:r>
              <a:rPr lang="fr-CA" altLang="en-US" sz="2800" dirty="0" smtClean="0">
                <a:latin typeface="Calibri" panose="020F0502020204030204" pitchFamily="34" charset="0"/>
                <a:cs typeface="Calibri" panose="020F0502020204030204" pitchFamily="34" charset="0"/>
              </a:rPr>
              <a:t>.</a:t>
            </a:r>
            <a:endParaRPr lang="fr-CA" altLang="en-US" dirty="0">
              <a:latin typeface="Calibri" panose="020F0502020204030204" pitchFamily="34" charset="0"/>
              <a:cs typeface="Calibri" panose="020F0502020204030204" pitchFamily="34" charset="0"/>
            </a:endParaRPr>
          </a:p>
        </p:txBody>
      </p:sp>
      <p:sp>
        <p:nvSpPr>
          <p:cNvPr id="5" name="Title 1"/>
          <p:cNvSpPr txBox="1">
            <a:spLocks/>
          </p:cNvSpPr>
          <p:nvPr/>
        </p:nvSpPr>
        <p:spPr bwMode="auto">
          <a:xfrm>
            <a:off x="-411163" y="8291513"/>
            <a:ext cx="10150476" cy="914400"/>
          </a:xfrm>
          <a:prstGeom prst="rect">
            <a:avLst/>
          </a:prstGeom>
          <a:noFill/>
          <a:ln w="9525">
            <a:noFill/>
            <a:miter lim="800000"/>
            <a:headEnd/>
            <a:tailEnd/>
          </a:ln>
          <a:effectLst/>
        </p:spPr>
        <p:txBody>
          <a:bodyPr lIns="101366" tIns="50683" rIns="101366" bIns="50683" anchor="ctr"/>
          <a:lstStyle>
            <a:lvl1pPr algn="l" defTabSz="1014413" rtl="0" eaLnBrk="0" fontAlgn="base" hangingPunct="0">
              <a:spcBef>
                <a:spcPct val="0"/>
              </a:spcBef>
              <a:spcAft>
                <a:spcPct val="0"/>
              </a:spcAft>
              <a:defRPr sz="3200" b="1" i="1">
                <a:solidFill>
                  <a:srgbClr val="002760"/>
                </a:solidFill>
                <a:effectLst>
                  <a:outerShdw blurRad="38100" dist="38100" dir="2700000" algn="tl">
                    <a:srgbClr val="C0C0C0"/>
                  </a:outerShdw>
                </a:effectLst>
                <a:latin typeface="+mj-lt"/>
                <a:ea typeface="MS PGothic" panose="020B0600070205080204" pitchFamily="34" charset="-128"/>
                <a:cs typeface="ＭＳ Ｐゴシック" charset="0"/>
              </a:defRPr>
            </a:lvl1pPr>
            <a:lvl2pPr algn="l" defTabSz="1014413" rtl="0" eaLnBrk="0" fontAlgn="base" hangingPunct="0">
              <a:spcBef>
                <a:spcPct val="0"/>
              </a:spcBef>
              <a:spcAft>
                <a:spcPct val="0"/>
              </a:spcAft>
              <a:defRPr sz="3200" b="1" i="1">
                <a:solidFill>
                  <a:srgbClr val="002760"/>
                </a:solidFill>
                <a:effectLst>
                  <a:outerShdw blurRad="38100" dist="38100" dir="2700000" algn="tl">
                    <a:srgbClr val="C0C0C0"/>
                  </a:outerShdw>
                </a:effectLst>
                <a:latin typeface="Arial" charset="0"/>
                <a:ea typeface="MS PGothic" panose="020B0600070205080204" pitchFamily="34" charset="-128"/>
                <a:cs typeface="ＭＳ Ｐゴシック" charset="0"/>
              </a:defRPr>
            </a:lvl2pPr>
            <a:lvl3pPr algn="l" defTabSz="1014413" rtl="0" eaLnBrk="0" fontAlgn="base" hangingPunct="0">
              <a:spcBef>
                <a:spcPct val="0"/>
              </a:spcBef>
              <a:spcAft>
                <a:spcPct val="0"/>
              </a:spcAft>
              <a:defRPr sz="3200" b="1" i="1">
                <a:solidFill>
                  <a:srgbClr val="002760"/>
                </a:solidFill>
                <a:effectLst>
                  <a:outerShdw blurRad="38100" dist="38100" dir="2700000" algn="tl">
                    <a:srgbClr val="C0C0C0"/>
                  </a:outerShdw>
                </a:effectLst>
                <a:latin typeface="Arial" charset="0"/>
                <a:ea typeface="MS PGothic" panose="020B0600070205080204" pitchFamily="34" charset="-128"/>
                <a:cs typeface="ＭＳ Ｐゴシック" charset="0"/>
              </a:defRPr>
            </a:lvl3pPr>
            <a:lvl4pPr algn="l" defTabSz="1014413" rtl="0" eaLnBrk="0" fontAlgn="base" hangingPunct="0">
              <a:spcBef>
                <a:spcPct val="0"/>
              </a:spcBef>
              <a:spcAft>
                <a:spcPct val="0"/>
              </a:spcAft>
              <a:defRPr sz="3200" b="1" i="1">
                <a:solidFill>
                  <a:srgbClr val="002760"/>
                </a:solidFill>
                <a:effectLst>
                  <a:outerShdw blurRad="38100" dist="38100" dir="2700000" algn="tl">
                    <a:srgbClr val="C0C0C0"/>
                  </a:outerShdw>
                </a:effectLst>
                <a:latin typeface="Arial" charset="0"/>
                <a:ea typeface="MS PGothic" panose="020B0600070205080204" pitchFamily="34" charset="-128"/>
                <a:cs typeface="ＭＳ Ｐゴシック" charset="0"/>
              </a:defRPr>
            </a:lvl4pPr>
            <a:lvl5pPr algn="l" defTabSz="1014413" rtl="0" eaLnBrk="0" fontAlgn="base" hangingPunct="0">
              <a:spcBef>
                <a:spcPct val="0"/>
              </a:spcBef>
              <a:spcAft>
                <a:spcPct val="0"/>
              </a:spcAft>
              <a:defRPr sz="3200" b="1" i="1">
                <a:solidFill>
                  <a:srgbClr val="002760"/>
                </a:solidFill>
                <a:effectLst>
                  <a:outerShdw blurRad="38100" dist="38100" dir="2700000" algn="tl">
                    <a:srgbClr val="C0C0C0"/>
                  </a:outerShdw>
                </a:effectLst>
                <a:latin typeface="Arial" charset="0"/>
                <a:ea typeface="MS PGothic" panose="020B0600070205080204" pitchFamily="34" charset="-128"/>
                <a:cs typeface="ＭＳ Ｐゴシック" charset="0"/>
              </a:defRPr>
            </a:lvl5pPr>
            <a:lvl6pPr marL="457200" algn="l" defTabSz="1014413" rtl="0" eaLnBrk="0" fontAlgn="base" hangingPunct="0">
              <a:spcBef>
                <a:spcPct val="0"/>
              </a:spcBef>
              <a:spcAft>
                <a:spcPct val="0"/>
              </a:spcAft>
              <a:defRPr sz="3200" b="1" i="1">
                <a:solidFill>
                  <a:srgbClr val="002760"/>
                </a:solidFill>
                <a:effectLst>
                  <a:outerShdw blurRad="38100" dist="38100" dir="2700000" algn="tl">
                    <a:srgbClr val="C0C0C0"/>
                  </a:outerShdw>
                </a:effectLst>
                <a:latin typeface="Arial" charset="0"/>
              </a:defRPr>
            </a:lvl6pPr>
            <a:lvl7pPr marL="914400" algn="l" defTabSz="1014413" rtl="0" eaLnBrk="0" fontAlgn="base" hangingPunct="0">
              <a:spcBef>
                <a:spcPct val="0"/>
              </a:spcBef>
              <a:spcAft>
                <a:spcPct val="0"/>
              </a:spcAft>
              <a:defRPr sz="3200" b="1" i="1">
                <a:solidFill>
                  <a:srgbClr val="002760"/>
                </a:solidFill>
                <a:effectLst>
                  <a:outerShdw blurRad="38100" dist="38100" dir="2700000" algn="tl">
                    <a:srgbClr val="C0C0C0"/>
                  </a:outerShdw>
                </a:effectLst>
                <a:latin typeface="Arial" charset="0"/>
              </a:defRPr>
            </a:lvl7pPr>
            <a:lvl8pPr marL="1371600" algn="l" defTabSz="1014413" rtl="0" eaLnBrk="0" fontAlgn="base" hangingPunct="0">
              <a:spcBef>
                <a:spcPct val="0"/>
              </a:spcBef>
              <a:spcAft>
                <a:spcPct val="0"/>
              </a:spcAft>
              <a:defRPr sz="3200" b="1" i="1">
                <a:solidFill>
                  <a:srgbClr val="002760"/>
                </a:solidFill>
                <a:effectLst>
                  <a:outerShdw blurRad="38100" dist="38100" dir="2700000" algn="tl">
                    <a:srgbClr val="C0C0C0"/>
                  </a:outerShdw>
                </a:effectLst>
                <a:latin typeface="Arial" charset="0"/>
              </a:defRPr>
            </a:lvl8pPr>
            <a:lvl9pPr marL="1828800" algn="l" defTabSz="1014413" rtl="0" eaLnBrk="0" fontAlgn="base" hangingPunct="0">
              <a:spcBef>
                <a:spcPct val="0"/>
              </a:spcBef>
              <a:spcAft>
                <a:spcPct val="0"/>
              </a:spcAft>
              <a:defRPr sz="3200" b="1" i="1">
                <a:solidFill>
                  <a:srgbClr val="002760"/>
                </a:solidFill>
                <a:effectLst>
                  <a:outerShdw blurRad="38100" dist="38100" dir="2700000" algn="tl">
                    <a:srgbClr val="C0C0C0"/>
                  </a:outerShdw>
                </a:effectLst>
                <a:latin typeface="Arial" charset="0"/>
              </a:defRPr>
            </a:lvl9pPr>
          </a:lstStyle>
          <a:p>
            <a:pPr algn="ctr">
              <a:defRPr/>
            </a:pPr>
            <a:r>
              <a:rPr lang="en-US" altLang="en-US" sz="4000" b="0" i="0" kern="0" dirty="0" smtClean="0">
                <a:solidFill>
                  <a:schemeClr val="bg1"/>
                </a:solidFill>
                <a:effectLst/>
                <a:latin typeface="Avenir Book" charset="0"/>
                <a:ea typeface="Avenir Book" charset="0"/>
                <a:cs typeface="Avenir Book" charset="0"/>
              </a:rPr>
              <a:t>WHAT </a:t>
            </a:r>
            <a:r>
              <a:rPr lang="en-US" altLang="en-US" sz="4000" i="0" kern="0" dirty="0" smtClean="0">
                <a:solidFill>
                  <a:schemeClr val="bg1"/>
                </a:solidFill>
                <a:effectLst/>
                <a:latin typeface="Avenir Next" charset="0"/>
                <a:ea typeface="Avenir Next" charset="0"/>
                <a:cs typeface="Avenir Next" charset="0"/>
              </a:rPr>
              <a:t>PARENTS, TEACHERS, </a:t>
            </a:r>
          </a:p>
          <a:p>
            <a:pPr algn="ctr">
              <a:defRPr/>
            </a:pPr>
            <a:r>
              <a:rPr lang="en-US" altLang="en-US" sz="4000" i="0" kern="0" dirty="0" smtClean="0">
                <a:solidFill>
                  <a:schemeClr val="bg1"/>
                </a:solidFill>
                <a:effectLst/>
                <a:latin typeface="Avenir Next" charset="0"/>
                <a:ea typeface="Avenir Next" charset="0"/>
                <a:cs typeface="Avenir Next" charset="0"/>
              </a:rPr>
              <a:t>LEADERS </a:t>
            </a:r>
            <a:r>
              <a:rPr lang="en-US" altLang="en-US" sz="4000" b="0" i="0" kern="0" dirty="0" smtClean="0">
                <a:solidFill>
                  <a:schemeClr val="bg1"/>
                </a:solidFill>
                <a:effectLst/>
                <a:latin typeface="Avenir Book" charset="0"/>
                <a:ea typeface="Avenir Book" charset="0"/>
                <a:cs typeface="Avenir Book" charset="0"/>
              </a:rPr>
              <a:t>CAN DO?</a:t>
            </a:r>
            <a:endParaRPr lang="en-US" altLang="en-US" sz="4000" b="0" i="0" kern="0" dirty="0">
              <a:solidFill>
                <a:schemeClr val="bg1"/>
              </a:solidFill>
              <a:effectLst/>
              <a:latin typeface="Avenir Book" charset="0"/>
              <a:ea typeface="Avenir Book" charset="0"/>
              <a:cs typeface="Avenir Book" charset="0"/>
            </a:endParaRPr>
          </a:p>
        </p:txBody>
      </p:sp>
      <p:sp>
        <p:nvSpPr>
          <p:cNvPr id="2" name="Title 1"/>
          <p:cNvSpPr>
            <a:spLocks noGrp="1"/>
          </p:cNvSpPr>
          <p:nvPr>
            <p:ph type="title"/>
          </p:nvPr>
        </p:nvSpPr>
        <p:spPr>
          <a:xfrm>
            <a:off x="-794" y="137319"/>
            <a:ext cx="10150476" cy="1371600"/>
          </a:xfrm>
        </p:spPr>
        <p:txBody>
          <a:bodyPr/>
          <a:lstStyle/>
          <a:p>
            <a:pPr algn="ctr">
              <a:defRPr/>
            </a:pPr>
            <a:r>
              <a:rPr lang="en-US" altLang="en-US" sz="4000" b="0" i="0" dirty="0">
                <a:solidFill>
                  <a:schemeClr val="bg1"/>
                </a:solidFill>
                <a:latin typeface="Avenir Next" charset="0"/>
                <a:ea typeface="Avenir Next" charset="0"/>
                <a:cs typeface="Avenir Next" charset="0"/>
              </a:rPr>
              <a:t>CE QUE LES PARENTS, LES ENSEIGNANTS ET LES</a:t>
            </a:r>
            <a:br>
              <a:rPr lang="en-US" altLang="en-US" sz="4000" b="0" i="0" dirty="0">
                <a:solidFill>
                  <a:schemeClr val="bg1"/>
                </a:solidFill>
                <a:latin typeface="Avenir Next" charset="0"/>
                <a:ea typeface="Avenir Next" charset="0"/>
                <a:cs typeface="Avenir Next" charset="0"/>
              </a:rPr>
            </a:br>
            <a:r>
              <a:rPr lang="en-US" altLang="en-US" sz="4000" i="0" dirty="0">
                <a:solidFill>
                  <a:srgbClr val="FFFF00"/>
                </a:solidFill>
                <a:latin typeface="Avenir Next" charset="0"/>
                <a:ea typeface="Avenir Next" charset="0"/>
                <a:cs typeface="Avenir Next" charset="0"/>
              </a:rPr>
              <a:t>DIRIGEANTS D’ÉGLISE </a:t>
            </a:r>
            <a:r>
              <a:rPr lang="en-US" altLang="en-US" sz="4000" b="0" i="0" dirty="0">
                <a:solidFill>
                  <a:srgbClr val="F7F7F7"/>
                </a:solidFill>
                <a:latin typeface="Avenir Next" charset="0"/>
                <a:ea typeface="Avenir Next" charset="0"/>
                <a:cs typeface="Avenir Next" charset="0"/>
              </a:rPr>
              <a:t>PEUVENT FAIRE</a:t>
            </a:r>
            <a:endParaRPr lang="en-US" sz="4000" b="0" dirty="0">
              <a:solidFill>
                <a:schemeClr val="bg1"/>
              </a:solidFill>
            </a:endParaRPr>
          </a:p>
        </p:txBody>
      </p:sp>
    </p:spTree>
  </p:cSld>
  <p:clrMapOvr>
    <a:masterClrMapping/>
  </p:clrMapOvr>
  <p:transition>
    <p:randomBa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594350" y="6843713"/>
            <a:ext cx="3976688" cy="517525"/>
          </a:xfrm>
          <a:prstGeom prst="rect">
            <a:avLst/>
          </a:prstGeom>
          <a:solidFill>
            <a:schemeClr val="accent3"/>
          </a:solidFill>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pt-BR" altLang="pt-BR" smtClean="0">
              <a:cs typeface="Arial" panose="020B0604020202020204" pitchFamily="34" charset="0"/>
            </a:endParaRPr>
          </a:p>
        </p:txBody>
      </p:sp>
      <p:sp>
        <p:nvSpPr>
          <p:cNvPr id="64515" name="Content Placeholder 2"/>
          <p:cNvSpPr txBox="1">
            <a:spLocks/>
          </p:cNvSpPr>
          <p:nvPr/>
        </p:nvSpPr>
        <p:spPr bwMode="auto">
          <a:xfrm>
            <a:off x="655637" y="2271713"/>
            <a:ext cx="8763001"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4413">
              <a:spcBef>
                <a:spcPct val="20000"/>
              </a:spcBef>
              <a:buChar char="•"/>
              <a:defRPr sz="2400">
                <a:solidFill>
                  <a:schemeClr val="tx1"/>
                </a:solidFill>
                <a:latin typeface="Arial" charset="0"/>
                <a:ea typeface="MS PGothic" charset="-128"/>
                <a:cs typeface="ＭＳ Ｐゴシック" charset="-128"/>
              </a:defRPr>
            </a:lvl1pPr>
            <a:lvl2pPr marL="742950" indent="-285750" defTabSz="1014413">
              <a:spcBef>
                <a:spcPct val="20000"/>
              </a:spcBef>
              <a:buChar char="–"/>
              <a:defRPr sz="2200">
                <a:solidFill>
                  <a:schemeClr val="tx1"/>
                </a:solidFill>
                <a:latin typeface="Arial" charset="0"/>
                <a:ea typeface="MS PGothic" charset="-128"/>
              </a:defRPr>
            </a:lvl2pPr>
            <a:lvl3pPr marL="1143000" indent="-228600" defTabSz="1014413">
              <a:spcBef>
                <a:spcPct val="20000"/>
              </a:spcBef>
              <a:buChar char="•"/>
              <a:defRPr sz="2000">
                <a:solidFill>
                  <a:schemeClr val="tx1"/>
                </a:solidFill>
                <a:latin typeface="Arial" charset="0"/>
                <a:ea typeface="MS PGothic" charset="-128"/>
              </a:defRPr>
            </a:lvl3pPr>
            <a:lvl4pPr marL="1600200" indent="-228600" defTabSz="1014413">
              <a:spcBef>
                <a:spcPct val="20000"/>
              </a:spcBef>
              <a:buChar char="–"/>
              <a:defRPr>
                <a:solidFill>
                  <a:schemeClr val="tx1"/>
                </a:solidFill>
                <a:latin typeface="Arial" charset="0"/>
                <a:ea typeface="MS PGothic" charset="-128"/>
              </a:defRPr>
            </a:lvl4pPr>
            <a:lvl5pPr marL="2057400" indent="-228600" defTabSz="1014413">
              <a:spcBef>
                <a:spcPct val="20000"/>
              </a:spcBef>
              <a:buChar char="»"/>
              <a:defRPr>
                <a:solidFill>
                  <a:schemeClr val="tx1"/>
                </a:solidFill>
                <a:latin typeface="Arial" charset="0"/>
                <a:ea typeface="MS PGothic" charset="-128"/>
              </a:defRPr>
            </a:lvl5pPr>
            <a:lvl6pPr marL="2514600" indent="-228600" defTabSz="1014413" eaLnBrk="0" fontAlgn="base" hangingPunct="0">
              <a:spcBef>
                <a:spcPct val="20000"/>
              </a:spcBef>
              <a:spcAft>
                <a:spcPct val="0"/>
              </a:spcAft>
              <a:buChar char="»"/>
              <a:defRPr>
                <a:solidFill>
                  <a:schemeClr val="tx1"/>
                </a:solidFill>
                <a:latin typeface="Arial" charset="0"/>
                <a:ea typeface="MS PGothic" charset="-128"/>
              </a:defRPr>
            </a:lvl6pPr>
            <a:lvl7pPr marL="2971800" indent="-228600" defTabSz="1014413" eaLnBrk="0" fontAlgn="base" hangingPunct="0">
              <a:spcBef>
                <a:spcPct val="20000"/>
              </a:spcBef>
              <a:spcAft>
                <a:spcPct val="0"/>
              </a:spcAft>
              <a:buChar char="»"/>
              <a:defRPr>
                <a:solidFill>
                  <a:schemeClr val="tx1"/>
                </a:solidFill>
                <a:latin typeface="Arial" charset="0"/>
                <a:ea typeface="MS PGothic" charset="-128"/>
              </a:defRPr>
            </a:lvl7pPr>
            <a:lvl8pPr marL="3429000" indent="-228600" defTabSz="1014413" eaLnBrk="0" fontAlgn="base" hangingPunct="0">
              <a:spcBef>
                <a:spcPct val="20000"/>
              </a:spcBef>
              <a:spcAft>
                <a:spcPct val="0"/>
              </a:spcAft>
              <a:buChar char="»"/>
              <a:defRPr>
                <a:solidFill>
                  <a:schemeClr val="tx1"/>
                </a:solidFill>
                <a:latin typeface="Arial" charset="0"/>
                <a:ea typeface="MS PGothic" charset="-128"/>
              </a:defRPr>
            </a:lvl8pPr>
            <a:lvl9pPr marL="3886200" indent="-228600" defTabSz="1014413" eaLnBrk="0" fontAlgn="base" hangingPunct="0">
              <a:spcBef>
                <a:spcPct val="20000"/>
              </a:spcBef>
              <a:spcAft>
                <a:spcPct val="0"/>
              </a:spcAft>
              <a:buChar char="»"/>
              <a:defRPr>
                <a:solidFill>
                  <a:schemeClr val="tx1"/>
                </a:solidFill>
                <a:latin typeface="Arial" charset="0"/>
                <a:ea typeface="MS PGothic" charset="-128"/>
              </a:defRPr>
            </a:lvl9pPr>
          </a:lstStyle>
          <a:p>
            <a:pPr marL="457200" indent="-457200">
              <a:spcBef>
                <a:spcPts val="1800"/>
              </a:spcBef>
              <a:buFont typeface="Wingdings" panose="05000000000000000000" pitchFamily="2" charset="2"/>
              <a:buChar char="§"/>
            </a:pPr>
            <a:r>
              <a:rPr lang="fr-CA" sz="2800" dirty="0">
                <a:latin typeface="Calibri" panose="020F0502020204030204" pitchFamily="34" charset="0"/>
                <a:cs typeface="Calibri" panose="020F0502020204030204" pitchFamily="34" charset="0"/>
              </a:rPr>
              <a:t>Viser la tolérance zéro de l’intimidation de la maison à l’école et partout ailleurs</a:t>
            </a:r>
            <a:r>
              <a:rPr lang="fr-CA" altLang="en-US" sz="2800" dirty="0" smtClean="0">
                <a:latin typeface="Calibri" panose="020F0502020204030204" pitchFamily="34" charset="0"/>
                <a:cs typeface="Calibri" panose="020F0502020204030204" pitchFamily="34" charset="0"/>
              </a:rPr>
              <a:t>.</a:t>
            </a:r>
          </a:p>
          <a:p>
            <a:pPr marL="457200" indent="-457200">
              <a:spcBef>
                <a:spcPts val="1800"/>
              </a:spcBef>
              <a:buFont typeface="Wingdings" panose="05000000000000000000" pitchFamily="2" charset="2"/>
              <a:buChar char="§"/>
            </a:pPr>
            <a:r>
              <a:rPr lang="fr-CA" sz="2800" dirty="0">
                <a:latin typeface="Calibri" panose="020F0502020204030204" pitchFamily="34" charset="0"/>
                <a:cs typeface="Calibri" panose="020F0502020204030204" pitchFamily="34" charset="0"/>
              </a:rPr>
              <a:t>Organiser une coalition de parents (clubs anti-intimidation) : là où il y a unité et effort d’exprimer une inquiétude, il y a de la crédibilité</a:t>
            </a:r>
            <a:r>
              <a:rPr lang="fr-CA" altLang="en-US" sz="2800" dirty="0" smtClean="0">
                <a:latin typeface="Calibri" panose="020F0502020204030204" pitchFamily="34" charset="0"/>
                <a:cs typeface="Calibri" panose="020F0502020204030204" pitchFamily="34" charset="0"/>
              </a:rPr>
              <a:t>.</a:t>
            </a:r>
          </a:p>
          <a:p>
            <a:pPr marL="457200" indent="-457200">
              <a:spcBef>
                <a:spcPts val="1800"/>
              </a:spcBef>
              <a:buFont typeface="Wingdings" panose="05000000000000000000" pitchFamily="2" charset="2"/>
              <a:buChar char="§"/>
            </a:pPr>
            <a:r>
              <a:rPr lang="fr-CA" sz="2800" dirty="0">
                <a:latin typeface="Calibri" panose="020F0502020204030204" pitchFamily="34" charset="0"/>
                <a:cs typeface="Calibri" panose="020F0502020204030204" pitchFamily="34" charset="0"/>
              </a:rPr>
              <a:t>Ne jamais, jamais abandonner! Continuons de nous battre pour les droits de nos enfants de la bonne manière. N’encourageons jamais nos enfants à riposter physiquement</a:t>
            </a:r>
            <a:r>
              <a:rPr lang="fr-CA" altLang="en-US" sz="2800" dirty="0" smtClean="0">
                <a:latin typeface="Calibri" panose="020F0502020204030204" pitchFamily="34" charset="0"/>
                <a:cs typeface="Calibri" panose="020F0502020204030204" pitchFamily="34" charset="0"/>
              </a:rPr>
              <a:t>.</a:t>
            </a:r>
          </a:p>
          <a:p>
            <a:pPr marL="457200" indent="-457200">
              <a:spcBef>
                <a:spcPts val="1800"/>
              </a:spcBef>
              <a:buFont typeface="Wingdings" panose="05000000000000000000" pitchFamily="2" charset="2"/>
              <a:buChar char="§"/>
            </a:pPr>
            <a:r>
              <a:rPr lang="fr-CA" sz="2800" dirty="0">
                <a:latin typeface="Calibri" panose="020F0502020204030204" pitchFamily="34" charset="0"/>
                <a:cs typeface="Calibri" panose="020F0502020204030204" pitchFamily="34" charset="0"/>
              </a:rPr>
              <a:t>Exposer les tactiques d’intimidation et s’en débarrasser</a:t>
            </a:r>
            <a:r>
              <a:rPr lang="fr-CA" altLang="en-US" sz="2800" dirty="0" smtClean="0">
                <a:latin typeface="Calibri" panose="020F0502020204030204" pitchFamily="34" charset="0"/>
                <a:cs typeface="Calibri" panose="020F0502020204030204" pitchFamily="34" charset="0"/>
              </a:rPr>
              <a:t>.</a:t>
            </a:r>
            <a:endParaRPr lang="fr-CA" altLang="en-US" sz="2800" dirty="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0" y="594519"/>
            <a:ext cx="10150475" cy="914400"/>
          </a:xfrm>
        </p:spPr>
        <p:txBody>
          <a:bodyPr/>
          <a:lstStyle/>
          <a:p>
            <a:pPr algn="ctr">
              <a:defRPr/>
            </a:pPr>
            <a:r>
              <a:rPr lang="en-US" altLang="en-US" sz="4000" b="0" i="0" dirty="0">
                <a:solidFill>
                  <a:schemeClr val="bg1"/>
                </a:solidFill>
                <a:effectLst/>
                <a:latin typeface="Avenir Book" charset="0"/>
                <a:ea typeface="Avenir Book" charset="0"/>
                <a:cs typeface="Avenir Book" charset="0"/>
              </a:rPr>
              <a:t>CE QUE LES </a:t>
            </a:r>
            <a:r>
              <a:rPr lang="en-US" altLang="en-US" sz="4000" i="0" dirty="0">
                <a:solidFill>
                  <a:schemeClr val="bg1"/>
                </a:solidFill>
                <a:effectLst/>
                <a:latin typeface="Avenir Next" charset="0"/>
                <a:ea typeface="Avenir Next" charset="0"/>
                <a:cs typeface="Avenir Next" charset="0"/>
              </a:rPr>
              <a:t>PARENTS </a:t>
            </a:r>
            <a:r>
              <a:rPr lang="en-US" altLang="en-US" sz="4000" b="0" i="0" dirty="0">
                <a:solidFill>
                  <a:schemeClr val="bg1"/>
                </a:solidFill>
                <a:effectLst/>
                <a:latin typeface="Avenir Book" charset="0"/>
                <a:ea typeface="Avenir Book" charset="0"/>
                <a:cs typeface="Avenir Book" charset="0"/>
              </a:rPr>
              <a:t>PEUVENT FAIRE</a:t>
            </a:r>
            <a:endParaRPr lang="en-US" sz="4000" b="0" dirty="0"/>
          </a:p>
        </p:txBody>
      </p:sp>
    </p:spTree>
  </p:cSld>
  <p:clrMapOvr>
    <a:masterClrMapping/>
  </p:clrMapOvr>
  <p:transition>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5761038" y="6843713"/>
            <a:ext cx="3976687" cy="517525"/>
          </a:xfrm>
          <a:prstGeom prst="rect">
            <a:avLst/>
          </a:prstGeom>
          <a:solidFill>
            <a:schemeClr val="accent3"/>
          </a:solidFill>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pt-BR" altLang="pt-BR" smtClean="0">
              <a:cs typeface="Arial" panose="020B0604020202020204" pitchFamily="34" charset="0"/>
            </a:endParaRPr>
          </a:p>
        </p:txBody>
      </p:sp>
      <p:sp>
        <p:nvSpPr>
          <p:cNvPr id="7" name="Content Placeholder 2"/>
          <p:cNvSpPr txBox="1">
            <a:spLocks/>
          </p:cNvSpPr>
          <p:nvPr/>
        </p:nvSpPr>
        <p:spPr>
          <a:xfrm>
            <a:off x="808038" y="2727325"/>
            <a:ext cx="6705600" cy="3811588"/>
          </a:xfrm>
          <a:prstGeom prst="rect">
            <a:avLst/>
          </a:prstGeom>
        </p:spPr>
        <p:txBody>
          <a:bodyPr>
            <a:normAutofit lnSpcReduction="10000"/>
          </a:bodyPr>
          <a:lstStyle>
            <a:lvl1pPr defTabSz="1014413">
              <a:spcBef>
                <a:spcPct val="20000"/>
              </a:spcBef>
              <a:buChar char="•"/>
              <a:defRPr sz="2400">
                <a:solidFill>
                  <a:schemeClr val="tx1"/>
                </a:solidFill>
                <a:latin typeface="Arial" panose="020B0604020202020204" pitchFamily="34" charset="0"/>
                <a:ea typeface="MS PGothic" panose="020B0600070205080204" pitchFamily="34" charset="-128"/>
              </a:defRPr>
            </a:lvl1pPr>
            <a:lvl2pPr marL="823913" indent="-317500" defTabSz="1014413">
              <a:spcBef>
                <a:spcPct val="20000"/>
              </a:spcBef>
              <a:buChar char="–"/>
              <a:defRPr sz="2200">
                <a:solidFill>
                  <a:schemeClr val="tx1"/>
                </a:solidFill>
                <a:latin typeface="Arial" panose="020B0604020202020204" pitchFamily="34" charset="0"/>
                <a:ea typeface="MS PGothic" panose="020B0600070205080204" pitchFamily="34" charset="-128"/>
              </a:defRPr>
            </a:lvl2pPr>
            <a:lvl3pPr marL="1266825" indent="-252413" defTabSz="1014413">
              <a:spcBef>
                <a:spcPct val="20000"/>
              </a:spcBef>
              <a:buChar char="•"/>
              <a:defRPr sz="2000">
                <a:solidFill>
                  <a:schemeClr val="tx1"/>
                </a:solidFill>
                <a:latin typeface="Arial" panose="020B0604020202020204" pitchFamily="34" charset="0"/>
                <a:ea typeface="MS PGothic" panose="020B0600070205080204" pitchFamily="34" charset="-128"/>
              </a:defRPr>
            </a:lvl3pPr>
            <a:lvl4pPr marL="1773238" indent="-252413" defTabSz="1014413">
              <a:spcBef>
                <a:spcPct val="20000"/>
              </a:spcBef>
              <a:buChar char="–"/>
              <a:defRPr>
                <a:solidFill>
                  <a:schemeClr val="tx1"/>
                </a:solidFill>
                <a:latin typeface="Arial" panose="020B0604020202020204" pitchFamily="34" charset="0"/>
                <a:ea typeface="MS PGothic" panose="020B0600070205080204" pitchFamily="34" charset="-128"/>
              </a:defRPr>
            </a:lvl4pPr>
            <a:lvl5pPr marL="2281238" indent="-254000" defTabSz="1014413">
              <a:spcBef>
                <a:spcPct val="20000"/>
              </a:spcBef>
              <a:buChar char="»"/>
              <a:defRPr>
                <a:solidFill>
                  <a:schemeClr val="tx1"/>
                </a:solidFill>
                <a:latin typeface="Arial" panose="020B0604020202020204" pitchFamily="34" charset="0"/>
                <a:ea typeface="MS PGothic" panose="020B0600070205080204" pitchFamily="34" charset="-128"/>
              </a:defRPr>
            </a:lvl5pPr>
            <a:lvl6pPr marL="2738438" indent="-254000" defTabSz="101441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3195638" indent="-254000" defTabSz="101441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652838" indent="-254000" defTabSz="101441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4110038" indent="-254000" defTabSz="101441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a:lnSpc>
                <a:spcPct val="150000"/>
              </a:lnSpc>
              <a:buFontTx/>
              <a:buNone/>
              <a:defRPr/>
            </a:pPr>
            <a:r>
              <a:rPr lang="fr-CA" altLang="pt-BR" sz="3200" b="1" dirty="0" smtClean="0">
                <a:solidFill>
                  <a:schemeClr val="accent6"/>
                </a:solidFill>
                <a:latin typeface="Calibri" charset="0"/>
                <a:ea typeface="Calibri" charset="0"/>
                <a:cs typeface="Calibri" charset="0"/>
              </a:rPr>
              <a:t>UN COMPORTEMENT AGRESSIF</a:t>
            </a:r>
          </a:p>
          <a:p>
            <a:pPr marL="457200" indent="-457200">
              <a:lnSpc>
                <a:spcPct val="150000"/>
              </a:lnSpc>
              <a:defRPr/>
            </a:pPr>
            <a:r>
              <a:rPr lang="fr-CA" altLang="pt-BR" sz="3200" dirty="0" smtClean="0">
                <a:latin typeface="Calibri" charset="0"/>
                <a:ea typeface="Calibri" charset="0"/>
                <a:cs typeface="Calibri" charset="0"/>
              </a:rPr>
              <a:t>verbal</a:t>
            </a:r>
          </a:p>
          <a:p>
            <a:pPr marL="457200" indent="-457200">
              <a:lnSpc>
                <a:spcPct val="150000"/>
              </a:lnSpc>
              <a:defRPr/>
            </a:pPr>
            <a:r>
              <a:rPr lang="fr-CA" altLang="pt-BR" sz="3200" dirty="0" smtClean="0">
                <a:latin typeface="Calibri" charset="0"/>
                <a:ea typeface="Calibri" charset="0"/>
                <a:cs typeface="Calibri" charset="0"/>
              </a:rPr>
              <a:t>physique </a:t>
            </a:r>
          </a:p>
          <a:p>
            <a:pPr marL="457200" indent="-457200">
              <a:lnSpc>
                <a:spcPct val="150000"/>
              </a:lnSpc>
              <a:spcBef>
                <a:spcPct val="0"/>
              </a:spcBef>
              <a:defRPr/>
            </a:pPr>
            <a:r>
              <a:rPr lang="fr-CA" altLang="pt-BR" sz="3200" dirty="0" smtClean="0">
                <a:latin typeface="Calibri" charset="0"/>
                <a:ea typeface="Calibri" charset="0"/>
                <a:cs typeface="Calibri" charset="0"/>
              </a:rPr>
              <a:t>social ou psychologique </a:t>
            </a:r>
          </a:p>
          <a:p>
            <a:pPr>
              <a:lnSpc>
                <a:spcPct val="150000"/>
              </a:lnSpc>
              <a:spcBef>
                <a:spcPct val="0"/>
              </a:spcBef>
              <a:buNone/>
              <a:defRPr/>
            </a:pPr>
            <a:r>
              <a:rPr lang="fr-CA" altLang="pt-BR" sz="3200" dirty="0" smtClean="0">
                <a:latin typeface="Calibri" charset="0"/>
                <a:ea typeface="Calibri" charset="0"/>
                <a:cs typeface="Calibri" charset="0"/>
              </a:rPr>
              <a:t>répété de la part d’une personne.</a:t>
            </a:r>
          </a:p>
        </p:txBody>
      </p:sp>
      <p:sp>
        <p:nvSpPr>
          <p:cNvPr id="8" name="Title 1"/>
          <p:cNvSpPr>
            <a:spLocks noGrp="1"/>
          </p:cNvSpPr>
          <p:nvPr>
            <p:ph type="title"/>
          </p:nvPr>
        </p:nvSpPr>
        <p:spPr>
          <a:xfrm>
            <a:off x="0" y="900113"/>
            <a:ext cx="10150475" cy="914400"/>
          </a:xfrm>
        </p:spPr>
        <p:txBody>
          <a:bodyPr/>
          <a:lstStyle/>
          <a:p>
            <a:pPr algn="ctr">
              <a:defRPr/>
            </a:pPr>
            <a:r>
              <a:rPr lang="en-US" altLang="en-US" sz="4000" i="0" spc="300" dirty="0" smtClean="0">
                <a:solidFill>
                  <a:schemeClr val="bg1"/>
                </a:solidFill>
                <a:effectLst/>
                <a:latin typeface="Avenir Book" charset="0"/>
                <a:ea typeface="Avenir Book" charset="0"/>
                <a:cs typeface="Avenir Book" charset="0"/>
              </a:rPr>
              <a:t>QU’EST-CE QUE L’INTIMIDATION</a:t>
            </a:r>
            <a:r>
              <a:rPr lang="en-US" altLang="en-US" sz="4000" i="0" spc="300" dirty="0" smtClean="0">
                <a:solidFill>
                  <a:schemeClr val="bg1"/>
                </a:solidFill>
                <a:effectLst/>
                <a:latin typeface="Avenir Next" charset="0"/>
                <a:ea typeface="Avenir Next" charset="0"/>
                <a:cs typeface="Avenir Next" charset="0"/>
              </a:rPr>
              <a:t>?</a:t>
            </a:r>
            <a:endParaRPr lang="en-US" altLang="en-US" sz="4000" i="0" spc="300" dirty="0">
              <a:solidFill>
                <a:schemeClr val="bg1"/>
              </a:solidFill>
              <a:effectLst/>
              <a:latin typeface="Avenir Next" charset="0"/>
              <a:ea typeface="Avenir Next" charset="0"/>
              <a:cs typeface="Avenir Next" charset="0"/>
            </a:endParaRP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03842" y="2607530"/>
            <a:ext cx="2822085" cy="40695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nodeType="after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fade">
                                      <p:cBhvr>
                                        <p:cTn id="13" dur="1000"/>
                                        <p:tgtEl>
                                          <p:spTgt spid="7">
                                            <p:txEl>
                                              <p:pRg st="3" end="3"/>
                                            </p:txEl>
                                          </p:spTgt>
                                        </p:tgtEl>
                                      </p:cBhvr>
                                    </p:animEffect>
                                    <p:anim calcmode="lin" valueType="num">
                                      <p:cBhvr>
                                        <p:cTn id="1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1000"/>
                                        <p:tgtEl>
                                          <p:spTgt spid="7">
                                            <p:txEl>
                                              <p:pRg st="4" end="4"/>
                                            </p:txEl>
                                          </p:spTgt>
                                        </p:tgtEl>
                                      </p:cBhvr>
                                    </p:animEffect>
                                    <p:anim calcmode="lin" valueType="num">
                                      <p:cBhvr>
                                        <p:cTn id="20"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 name="Imagem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6137" y="2424257"/>
            <a:ext cx="7198196" cy="480401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5539" name="Title 1"/>
          <p:cNvSpPr>
            <a:spLocks noGrp="1"/>
          </p:cNvSpPr>
          <p:nvPr>
            <p:ph type="title"/>
          </p:nvPr>
        </p:nvSpPr>
        <p:spPr>
          <a:xfrm>
            <a:off x="0" y="900113"/>
            <a:ext cx="10150475" cy="1371600"/>
          </a:xfrm>
        </p:spPr>
        <p:txBody>
          <a:bodyPr/>
          <a:lstStyle/>
          <a:p>
            <a:r>
              <a:rPr lang="en-US" altLang="en-US" sz="4000" dirty="0" smtClean="0">
                <a:solidFill>
                  <a:schemeClr val="bg1"/>
                </a:solidFill>
                <a:latin typeface="Avenir Book" charset="0"/>
                <a:ea typeface="Avenir Book" charset="0"/>
                <a:cs typeface="Avenir Book" charset="0"/>
              </a:rPr>
              <a:t>CRÉONS UN ENVIRONNEMENT </a:t>
            </a:r>
            <a:r>
              <a:rPr lang="en-US" altLang="en-US" sz="4000" b="1" dirty="0" smtClean="0">
                <a:solidFill>
                  <a:srgbClr val="FF0066"/>
                </a:solidFill>
                <a:latin typeface="Avenir Next" charset="0"/>
                <a:ea typeface="Avenir Next" charset="0"/>
                <a:cs typeface="Avenir Next" charset="0"/>
              </a:rPr>
              <a:t>SANS INTIMIDATION</a:t>
            </a:r>
            <a:endParaRPr lang="en-US" altLang="x-none" sz="4000" b="1" dirty="0">
              <a:latin typeface="Avenir Book" charset="0"/>
              <a:ea typeface="Avenir Book" charset="0"/>
              <a:cs typeface="Avenir Book" charset="0"/>
            </a:endParaRPr>
          </a:p>
        </p:txBody>
      </p:sp>
    </p:spTree>
  </p:cSld>
  <p:clrMapOvr>
    <a:masterClrMapping/>
  </p:clrMapOvr>
  <p:transition>
    <p:randomBa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Imagem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13663" y="2042319"/>
            <a:ext cx="5866048" cy="391069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6563" name="Retângulo 5"/>
          <p:cNvSpPr>
            <a:spLocks noChangeArrowheads="1"/>
          </p:cNvSpPr>
          <p:nvPr/>
        </p:nvSpPr>
        <p:spPr bwMode="auto">
          <a:xfrm>
            <a:off x="427037" y="6207125"/>
            <a:ext cx="9296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pPr algn="ctr"/>
            <a:r>
              <a:rPr lang="fr-CA" sz="2800" dirty="0" smtClean="0">
                <a:latin typeface="Avenir Book"/>
              </a:rPr>
              <a:t>PRENONS LES DEVANTS POUR FAIRE CESSER L’INTIMIDATION DANS NOS FOYERS</a:t>
            </a:r>
            <a:r>
              <a:rPr lang="fr-CA" sz="2800" smtClean="0">
                <a:latin typeface="Avenir Book"/>
              </a:rPr>
              <a:t>, </a:t>
            </a:r>
            <a:r>
              <a:rPr lang="fr-CA" sz="2800" smtClean="0">
                <a:latin typeface="Avenir Book"/>
              </a:rPr>
              <a:t>NOS </a:t>
            </a:r>
            <a:r>
              <a:rPr lang="fr-CA" sz="2800" dirty="0" smtClean="0">
                <a:latin typeface="Avenir Book"/>
              </a:rPr>
              <a:t>ÉCOLES </a:t>
            </a:r>
            <a:r>
              <a:rPr lang="fr-CA" sz="2800" smtClean="0">
                <a:latin typeface="Avenir Book"/>
              </a:rPr>
              <a:t>ET </a:t>
            </a:r>
            <a:r>
              <a:rPr lang="fr-CA" sz="2800" smtClean="0">
                <a:latin typeface="Avenir Book"/>
              </a:rPr>
              <a:t>NOS </a:t>
            </a:r>
            <a:r>
              <a:rPr lang="fr-CA" sz="2800" dirty="0" smtClean="0">
                <a:latin typeface="Avenir Book"/>
              </a:rPr>
              <a:t>ÉGLISES.</a:t>
            </a:r>
            <a:endParaRPr lang="en-US" altLang="en-US" sz="2800" dirty="0">
              <a:latin typeface="Avenir Book"/>
              <a:ea typeface="Avenir Book" charset="0"/>
              <a:cs typeface="Avenir Book" charset="0"/>
            </a:endParaRPr>
          </a:p>
        </p:txBody>
      </p:sp>
      <p:sp>
        <p:nvSpPr>
          <p:cNvPr id="66564" name="Title 1"/>
          <p:cNvSpPr>
            <a:spLocks noGrp="1"/>
          </p:cNvSpPr>
          <p:nvPr>
            <p:ph type="title"/>
          </p:nvPr>
        </p:nvSpPr>
        <p:spPr>
          <a:xfrm>
            <a:off x="0" y="670719"/>
            <a:ext cx="10150475" cy="1265238"/>
          </a:xfrm>
        </p:spPr>
        <p:txBody>
          <a:bodyPr/>
          <a:lstStyle/>
          <a:p>
            <a:r>
              <a:rPr lang="en-US" altLang="en-US" sz="4000" b="1" dirty="0" smtClean="0">
                <a:solidFill>
                  <a:srgbClr val="FF0066"/>
                </a:solidFill>
                <a:latin typeface="Avenir Next" charset="0"/>
                <a:ea typeface="Avenir Next" charset="0"/>
                <a:cs typeface="Avenir Next" charset="0"/>
              </a:rPr>
              <a:t>ÉDUQUONS</a:t>
            </a:r>
            <a:r>
              <a:rPr lang="en-US" altLang="en-US" sz="4000" dirty="0" smtClean="0">
                <a:solidFill>
                  <a:schemeClr val="bg1"/>
                </a:solidFill>
                <a:latin typeface="Avenir Book" charset="0"/>
                <a:ea typeface="Avenir Book" charset="0"/>
                <a:cs typeface="Avenir Book" charset="0"/>
              </a:rPr>
              <a:t> NOS </a:t>
            </a:r>
            <a:r>
              <a:rPr lang="en-US" altLang="en-US" sz="4000" b="1" dirty="0" smtClean="0">
                <a:solidFill>
                  <a:schemeClr val="bg1"/>
                </a:solidFill>
                <a:latin typeface="Avenir Next" charset="0"/>
                <a:ea typeface="Avenir Next" charset="0"/>
                <a:cs typeface="Avenir Next" charset="0"/>
              </a:rPr>
              <a:t>ENFANTS</a:t>
            </a:r>
            <a:r>
              <a:rPr lang="en-US" altLang="en-US" sz="4000" dirty="0" smtClean="0">
                <a:solidFill>
                  <a:schemeClr val="bg1"/>
                </a:solidFill>
                <a:latin typeface="Avenir Next" charset="0"/>
                <a:ea typeface="Avenir Next" charset="0"/>
                <a:cs typeface="Avenir Next" charset="0"/>
              </a:rPr>
              <a:t> </a:t>
            </a:r>
            <a:r>
              <a:rPr lang="en-US" altLang="en-US" sz="4000" dirty="0" smtClean="0">
                <a:solidFill>
                  <a:schemeClr val="bg1"/>
                </a:solidFill>
                <a:latin typeface="Avenir Book" charset="0"/>
                <a:ea typeface="Avenir Book" charset="0"/>
                <a:cs typeface="Avenir Book" charset="0"/>
              </a:rPr>
              <a:t>DÈS AUJOURD’HUI</a:t>
            </a:r>
            <a:endParaRPr lang="en-US" altLang="x-none" sz="4000" dirty="0">
              <a:latin typeface="Avenir Book" charset="0"/>
              <a:ea typeface="Avenir Book" charset="0"/>
              <a:cs typeface="Avenir Book" charset="0"/>
            </a:endParaRPr>
          </a:p>
        </p:txBody>
      </p:sp>
    </p:spTree>
  </p:cSld>
  <p:clrMapOvr>
    <a:masterClrMapping/>
  </p:clrMapOvr>
  <p:transition>
    <p:randomBa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976313"/>
            <a:ext cx="10150475" cy="1066800"/>
          </a:xfrm>
        </p:spPr>
        <p:txBody>
          <a:bodyPr/>
          <a:lstStyle/>
          <a:p>
            <a:pPr algn="ctr">
              <a:defRPr/>
            </a:pPr>
            <a:r>
              <a:rPr lang="en-US" altLang="en-US" sz="4000" i="0" dirty="0">
                <a:solidFill>
                  <a:srgbClr val="FF0066"/>
                </a:solidFill>
                <a:latin typeface="Avenir Next" charset="0"/>
                <a:ea typeface="Avenir Next" charset="0"/>
                <a:cs typeface="Avenir Next" charset="0"/>
              </a:rPr>
              <a:t>ÉDUQUONS</a:t>
            </a:r>
            <a:r>
              <a:rPr lang="en-US" altLang="en-US" sz="4000" i="0" dirty="0">
                <a:solidFill>
                  <a:schemeClr val="bg1"/>
                </a:solidFill>
                <a:latin typeface="Avenir Book" charset="0"/>
                <a:ea typeface="Avenir Book" charset="0"/>
                <a:cs typeface="Avenir Book" charset="0"/>
              </a:rPr>
              <a:t> NOS </a:t>
            </a:r>
            <a:r>
              <a:rPr lang="en-US" altLang="en-US" sz="4000" i="0" dirty="0">
                <a:solidFill>
                  <a:schemeClr val="bg1"/>
                </a:solidFill>
                <a:latin typeface="Avenir Next" charset="0"/>
                <a:ea typeface="Avenir Next" charset="0"/>
                <a:cs typeface="Avenir Next" charset="0"/>
              </a:rPr>
              <a:t>ENFANTS </a:t>
            </a:r>
            <a:r>
              <a:rPr lang="en-US" altLang="en-US" sz="4000" i="0" dirty="0">
                <a:solidFill>
                  <a:schemeClr val="bg1"/>
                </a:solidFill>
                <a:latin typeface="Avenir Book" charset="0"/>
                <a:ea typeface="Avenir Book" charset="0"/>
                <a:cs typeface="Avenir Book" charset="0"/>
              </a:rPr>
              <a:t>DÈS AUJOURD’HUI</a:t>
            </a:r>
            <a:endParaRPr lang="en-US" sz="4000" i="0" dirty="0"/>
          </a:p>
        </p:txBody>
      </p:sp>
      <p:sp>
        <p:nvSpPr>
          <p:cNvPr id="67587" name="Subtitle 3"/>
          <p:cNvSpPr>
            <a:spLocks noGrp="1"/>
          </p:cNvSpPr>
          <p:nvPr>
            <p:ph type="subTitle" idx="1"/>
          </p:nvPr>
        </p:nvSpPr>
        <p:spPr>
          <a:xfrm>
            <a:off x="1989137" y="3794919"/>
            <a:ext cx="6172200" cy="3429000"/>
          </a:xfrm>
        </p:spPr>
        <p:txBody>
          <a:bodyPr/>
          <a:lstStyle/>
          <a:p>
            <a:r>
              <a:rPr lang="fr-CA" sz="3600" dirty="0" smtClean="0"/>
              <a:t>PRÉPARONS UNE ÉGLISE ATTENTIONNÉE, SÉCURITAIRE ET PAISIBLE POUR DEMAIN!</a:t>
            </a:r>
            <a:endParaRPr lang="en-US" altLang="x-none" sz="3600" dirty="0">
              <a:ea typeface="MS PGothic" charset="-128"/>
              <a:cs typeface="ＭＳ Ｐゴシック" charset="-128"/>
            </a:endParaRPr>
          </a:p>
        </p:txBody>
      </p:sp>
    </p:spTree>
  </p:cSld>
  <p:clrMapOvr>
    <a:masterClrMapping/>
  </p:clrMapOvr>
  <p:transition>
    <p:randomBa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594350" y="6843713"/>
            <a:ext cx="3976688" cy="517525"/>
          </a:xfrm>
          <a:prstGeom prst="rect">
            <a:avLst/>
          </a:prstGeom>
          <a:solidFill>
            <a:schemeClr val="accent3"/>
          </a:solidFill>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pt-BR" altLang="pt-BR" smtClean="0"/>
          </a:p>
        </p:txBody>
      </p:sp>
      <p:sp>
        <p:nvSpPr>
          <p:cNvPr id="68611" name="Content Placeholder 2"/>
          <p:cNvSpPr txBox="1">
            <a:spLocks/>
          </p:cNvSpPr>
          <p:nvPr/>
        </p:nvSpPr>
        <p:spPr bwMode="auto">
          <a:xfrm>
            <a:off x="838200" y="3414713"/>
            <a:ext cx="86566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4413">
              <a:spcBef>
                <a:spcPct val="20000"/>
              </a:spcBef>
              <a:buChar char="•"/>
              <a:defRPr sz="2400">
                <a:solidFill>
                  <a:schemeClr val="tx1"/>
                </a:solidFill>
                <a:latin typeface="Arial" charset="0"/>
                <a:ea typeface="MS PGothic" charset="-128"/>
                <a:cs typeface="ＭＳ Ｐゴシック" charset="-128"/>
              </a:defRPr>
            </a:lvl1pPr>
            <a:lvl2pPr marL="742950" indent="-285750" defTabSz="1014413">
              <a:spcBef>
                <a:spcPct val="20000"/>
              </a:spcBef>
              <a:buChar char="–"/>
              <a:defRPr sz="2200">
                <a:solidFill>
                  <a:schemeClr val="tx1"/>
                </a:solidFill>
                <a:latin typeface="Arial" charset="0"/>
                <a:ea typeface="MS PGothic" charset="-128"/>
              </a:defRPr>
            </a:lvl2pPr>
            <a:lvl3pPr marL="1143000" indent="-228600" defTabSz="1014413">
              <a:spcBef>
                <a:spcPct val="20000"/>
              </a:spcBef>
              <a:buChar char="•"/>
              <a:defRPr sz="2000">
                <a:solidFill>
                  <a:schemeClr val="tx1"/>
                </a:solidFill>
                <a:latin typeface="Arial" charset="0"/>
                <a:ea typeface="MS PGothic" charset="-128"/>
              </a:defRPr>
            </a:lvl3pPr>
            <a:lvl4pPr marL="1600200" indent="-228600" defTabSz="1014413">
              <a:spcBef>
                <a:spcPct val="20000"/>
              </a:spcBef>
              <a:buChar char="–"/>
              <a:defRPr>
                <a:solidFill>
                  <a:schemeClr val="tx1"/>
                </a:solidFill>
                <a:latin typeface="Arial" charset="0"/>
                <a:ea typeface="MS PGothic" charset="-128"/>
              </a:defRPr>
            </a:lvl4pPr>
            <a:lvl5pPr marL="2057400" indent="-228600" defTabSz="1014413">
              <a:spcBef>
                <a:spcPct val="20000"/>
              </a:spcBef>
              <a:buChar char="»"/>
              <a:defRPr>
                <a:solidFill>
                  <a:schemeClr val="tx1"/>
                </a:solidFill>
                <a:latin typeface="Arial" charset="0"/>
                <a:ea typeface="MS PGothic" charset="-128"/>
              </a:defRPr>
            </a:lvl5pPr>
            <a:lvl6pPr marL="2514600" indent="-228600" defTabSz="1014413" eaLnBrk="0" fontAlgn="base" hangingPunct="0">
              <a:spcBef>
                <a:spcPct val="20000"/>
              </a:spcBef>
              <a:spcAft>
                <a:spcPct val="0"/>
              </a:spcAft>
              <a:buChar char="»"/>
              <a:defRPr>
                <a:solidFill>
                  <a:schemeClr val="tx1"/>
                </a:solidFill>
                <a:latin typeface="Arial" charset="0"/>
                <a:ea typeface="MS PGothic" charset="-128"/>
              </a:defRPr>
            </a:lvl6pPr>
            <a:lvl7pPr marL="2971800" indent="-228600" defTabSz="1014413" eaLnBrk="0" fontAlgn="base" hangingPunct="0">
              <a:spcBef>
                <a:spcPct val="20000"/>
              </a:spcBef>
              <a:spcAft>
                <a:spcPct val="0"/>
              </a:spcAft>
              <a:buChar char="»"/>
              <a:defRPr>
                <a:solidFill>
                  <a:schemeClr val="tx1"/>
                </a:solidFill>
                <a:latin typeface="Arial" charset="0"/>
                <a:ea typeface="MS PGothic" charset="-128"/>
              </a:defRPr>
            </a:lvl7pPr>
            <a:lvl8pPr marL="3429000" indent="-228600" defTabSz="1014413" eaLnBrk="0" fontAlgn="base" hangingPunct="0">
              <a:spcBef>
                <a:spcPct val="20000"/>
              </a:spcBef>
              <a:spcAft>
                <a:spcPct val="0"/>
              </a:spcAft>
              <a:buChar char="»"/>
              <a:defRPr>
                <a:solidFill>
                  <a:schemeClr val="tx1"/>
                </a:solidFill>
                <a:latin typeface="Arial" charset="0"/>
                <a:ea typeface="MS PGothic" charset="-128"/>
              </a:defRPr>
            </a:lvl8pPr>
            <a:lvl9pPr marL="3886200" indent="-228600" defTabSz="1014413" eaLnBrk="0" fontAlgn="base" hangingPunct="0">
              <a:spcBef>
                <a:spcPct val="20000"/>
              </a:spcBef>
              <a:spcAft>
                <a:spcPct val="0"/>
              </a:spcAft>
              <a:buChar char="»"/>
              <a:defRPr>
                <a:solidFill>
                  <a:schemeClr val="tx1"/>
                </a:solidFill>
                <a:latin typeface="Arial" charset="0"/>
                <a:ea typeface="MS PGothic" charset="-128"/>
              </a:defRPr>
            </a:lvl9pPr>
          </a:lstStyle>
          <a:p>
            <a:pPr>
              <a:lnSpc>
                <a:spcPct val="90000"/>
              </a:lnSpc>
              <a:buFontTx/>
              <a:buNone/>
            </a:pPr>
            <a:r>
              <a:rPr lang="en-US" altLang="en-US">
                <a:latin typeface="Calibri" charset="0"/>
              </a:rPr>
              <a:t>Blanco, Jodee.		Bullying; Life Saving tips for </a:t>
            </a:r>
          </a:p>
          <a:p>
            <a:pPr lvl="2">
              <a:lnSpc>
                <a:spcPct val="90000"/>
              </a:lnSpc>
              <a:buFontTx/>
              <a:buNone/>
            </a:pPr>
            <a:r>
              <a:rPr lang="en-US" altLang="en-US" sz="2400">
                <a:latin typeface="Calibri" charset="0"/>
              </a:rPr>
              <a:t>			Parents of a Bullied or         </a:t>
            </a:r>
          </a:p>
          <a:p>
            <a:pPr>
              <a:lnSpc>
                <a:spcPct val="90000"/>
              </a:lnSpc>
              <a:buFontTx/>
              <a:buNone/>
            </a:pPr>
            <a:r>
              <a:rPr lang="en-US" altLang="en-US">
                <a:latin typeface="Calibri" charset="0"/>
              </a:rPr>
              <a:t>			Excluded Child, Pediatrics Week </a:t>
            </a:r>
          </a:p>
          <a:p>
            <a:pPr>
              <a:lnSpc>
                <a:spcPct val="90000"/>
              </a:lnSpc>
              <a:buFontTx/>
              <a:buNone/>
            </a:pPr>
            <a:r>
              <a:rPr lang="en-US" altLang="en-US">
                <a:latin typeface="Calibri" charset="0"/>
              </a:rPr>
              <a:t>			via NewsRx.com, 2010. </a:t>
            </a:r>
          </a:p>
          <a:p>
            <a:pPr>
              <a:lnSpc>
                <a:spcPct val="90000"/>
              </a:lnSpc>
              <a:buFontTx/>
              <a:buNone/>
            </a:pPr>
            <a:endParaRPr lang="en-US" altLang="en-US">
              <a:latin typeface="Calibri" charset="0"/>
            </a:endParaRPr>
          </a:p>
          <a:p>
            <a:pPr>
              <a:lnSpc>
                <a:spcPct val="90000"/>
              </a:lnSpc>
              <a:buFontTx/>
              <a:buNone/>
            </a:pPr>
            <a:r>
              <a:rPr lang="en-US" altLang="en-US">
                <a:latin typeface="Calibri" charset="0"/>
              </a:rPr>
              <a:t>Sprung,B.,M.Froschl	The anti-Bullying and Teasing Book for </a:t>
            </a:r>
          </a:p>
          <a:p>
            <a:pPr>
              <a:lnSpc>
                <a:spcPct val="90000"/>
              </a:lnSpc>
              <a:buFontTx/>
              <a:buNone/>
            </a:pPr>
            <a:r>
              <a:rPr lang="en-US" altLang="en-US">
                <a:latin typeface="Calibri" charset="0"/>
              </a:rPr>
              <a:t>&amp; B. Hinitz.		Pre-school Classrooms, </a:t>
            </a:r>
          </a:p>
          <a:p>
            <a:pPr>
              <a:lnSpc>
                <a:spcPct val="90000"/>
              </a:lnSpc>
              <a:buFontTx/>
              <a:buNone/>
            </a:pPr>
            <a:r>
              <a:rPr lang="en-US" altLang="en-US">
                <a:latin typeface="Calibri" charset="0"/>
              </a:rPr>
              <a:t>			Beltsville, MD:Gryphon House, 2005.</a:t>
            </a:r>
          </a:p>
          <a:p>
            <a:pPr>
              <a:lnSpc>
                <a:spcPct val="90000"/>
              </a:lnSpc>
              <a:buFontTx/>
              <a:buNone/>
            </a:pPr>
            <a:endParaRPr lang="en-US" altLang="en-US">
              <a:latin typeface="Calibri" charset="0"/>
            </a:endParaRPr>
          </a:p>
          <a:p>
            <a:pPr>
              <a:lnSpc>
                <a:spcPct val="90000"/>
              </a:lnSpc>
              <a:buFontTx/>
              <a:buNone/>
            </a:pPr>
            <a:endParaRPr lang="en-US" altLang="en-US">
              <a:latin typeface="Calibri" charset="0"/>
            </a:endParaRPr>
          </a:p>
          <a:p>
            <a:pPr>
              <a:lnSpc>
                <a:spcPct val="90000"/>
              </a:lnSpc>
              <a:buFontTx/>
              <a:buNone/>
            </a:pPr>
            <a:endParaRPr lang="en-US" altLang="en-US">
              <a:latin typeface="Calibri" charset="0"/>
            </a:endParaRPr>
          </a:p>
        </p:txBody>
      </p:sp>
      <p:sp>
        <p:nvSpPr>
          <p:cNvPr id="2" name="Title 1"/>
          <p:cNvSpPr>
            <a:spLocks noGrp="1"/>
          </p:cNvSpPr>
          <p:nvPr>
            <p:ph type="title"/>
          </p:nvPr>
        </p:nvSpPr>
        <p:spPr>
          <a:xfrm>
            <a:off x="17463" y="785813"/>
            <a:ext cx="10150475" cy="914400"/>
          </a:xfrm>
        </p:spPr>
        <p:txBody>
          <a:bodyPr/>
          <a:lstStyle/>
          <a:p>
            <a:pPr algn="ctr">
              <a:defRPr/>
            </a:pPr>
            <a:r>
              <a:rPr lang="en-US" altLang="en-US" sz="4000" b="0" i="0" spc="300" dirty="0" smtClean="0">
                <a:solidFill>
                  <a:schemeClr val="bg1"/>
                </a:solidFill>
                <a:effectLst/>
                <a:latin typeface="Avenir Book" charset="0"/>
                <a:ea typeface="Avenir Book" charset="0"/>
                <a:cs typeface="Avenir Book" charset="0"/>
              </a:rPr>
              <a:t>RÉFÉRENCES</a:t>
            </a:r>
            <a:endParaRPr lang="en-US" sz="4000" dirty="0"/>
          </a:p>
        </p:txBody>
      </p:sp>
      <p:sp>
        <p:nvSpPr>
          <p:cNvPr id="68613" name="Content Placeholder 3"/>
          <p:cNvSpPr>
            <a:spLocks noGrp="1"/>
          </p:cNvSpPr>
          <p:nvPr>
            <p:ph idx="1"/>
          </p:nvPr>
        </p:nvSpPr>
        <p:spPr/>
        <p:txBody>
          <a:bodyPr/>
          <a:lstStyle/>
          <a:p>
            <a:pPr marL="0" indent="0" defTabSz="914400" eaLnBrk="1" hangingPunct="1">
              <a:spcBef>
                <a:spcPct val="0"/>
              </a:spcBef>
              <a:buFontTx/>
              <a:buNone/>
            </a:pPr>
            <a:endParaRPr lang="x-none" altLang="x-none" dirty="0">
              <a:ea typeface="MS PGothic" charset="-128"/>
              <a:cs typeface="ＭＳ Ｐゴシック" charset="-128"/>
            </a:endParaRPr>
          </a:p>
        </p:txBody>
      </p:sp>
    </p:spTree>
  </p:cSld>
  <p:clrMapOvr>
    <a:masterClrMapping/>
  </p:clrMapOvr>
  <p:transition>
    <p:randomBa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594350" y="6843713"/>
            <a:ext cx="3976688" cy="517525"/>
          </a:xfrm>
          <a:prstGeom prst="rect">
            <a:avLst/>
          </a:prstGeom>
          <a:solidFill>
            <a:schemeClr val="accent3"/>
          </a:solidFill>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pt-BR" altLang="pt-BR" smtClean="0">
              <a:cs typeface="Arial" panose="020B0604020202020204" pitchFamily="34" charset="0"/>
            </a:endParaRPr>
          </a:p>
        </p:txBody>
      </p:sp>
      <p:sp>
        <p:nvSpPr>
          <p:cNvPr id="69635" name="Content Placeholder 2"/>
          <p:cNvSpPr txBox="1">
            <a:spLocks/>
          </p:cNvSpPr>
          <p:nvPr/>
        </p:nvSpPr>
        <p:spPr bwMode="auto">
          <a:xfrm>
            <a:off x="960438" y="2693988"/>
            <a:ext cx="82296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4413">
              <a:spcBef>
                <a:spcPct val="20000"/>
              </a:spcBef>
              <a:buChar char="•"/>
              <a:defRPr sz="2400">
                <a:solidFill>
                  <a:schemeClr val="tx1"/>
                </a:solidFill>
                <a:latin typeface="Arial" charset="0"/>
                <a:ea typeface="MS PGothic" charset="-128"/>
                <a:cs typeface="ＭＳ Ｐゴシック" charset="-128"/>
              </a:defRPr>
            </a:lvl1pPr>
            <a:lvl2pPr marL="742950" indent="-285750" defTabSz="1014413">
              <a:spcBef>
                <a:spcPct val="20000"/>
              </a:spcBef>
              <a:buChar char="–"/>
              <a:defRPr sz="2200">
                <a:solidFill>
                  <a:schemeClr val="tx1"/>
                </a:solidFill>
                <a:latin typeface="Arial" charset="0"/>
                <a:ea typeface="MS PGothic" charset="-128"/>
              </a:defRPr>
            </a:lvl2pPr>
            <a:lvl3pPr marL="1143000" indent="-228600" defTabSz="1014413">
              <a:spcBef>
                <a:spcPct val="20000"/>
              </a:spcBef>
              <a:buChar char="•"/>
              <a:defRPr sz="2000">
                <a:solidFill>
                  <a:schemeClr val="tx1"/>
                </a:solidFill>
                <a:latin typeface="Arial" charset="0"/>
                <a:ea typeface="MS PGothic" charset="-128"/>
              </a:defRPr>
            </a:lvl3pPr>
            <a:lvl4pPr marL="1600200" indent="-228600" defTabSz="1014413">
              <a:spcBef>
                <a:spcPct val="20000"/>
              </a:spcBef>
              <a:buChar char="–"/>
              <a:defRPr>
                <a:solidFill>
                  <a:schemeClr val="tx1"/>
                </a:solidFill>
                <a:latin typeface="Arial" charset="0"/>
                <a:ea typeface="MS PGothic" charset="-128"/>
              </a:defRPr>
            </a:lvl4pPr>
            <a:lvl5pPr marL="2057400" indent="-228600" defTabSz="1014413">
              <a:spcBef>
                <a:spcPct val="20000"/>
              </a:spcBef>
              <a:buChar char="»"/>
              <a:defRPr>
                <a:solidFill>
                  <a:schemeClr val="tx1"/>
                </a:solidFill>
                <a:latin typeface="Arial" charset="0"/>
                <a:ea typeface="MS PGothic" charset="-128"/>
              </a:defRPr>
            </a:lvl5pPr>
            <a:lvl6pPr marL="2514600" indent="-228600" defTabSz="1014413" eaLnBrk="0" fontAlgn="base" hangingPunct="0">
              <a:spcBef>
                <a:spcPct val="20000"/>
              </a:spcBef>
              <a:spcAft>
                <a:spcPct val="0"/>
              </a:spcAft>
              <a:buChar char="»"/>
              <a:defRPr>
                <a:solidFill>
                  <a:schemeClr val="tx1"/>
                </a:solidFill>
                <a:latin typeface="Arial" charset="0"/>
                <a:ea typeface="MS PGothic" charset="-128"/>
              </a:defRPr>
            </a:lvl6pPr>
            <a:lvl7pPr marL="2971800" indent="-228600" defTabSz="1014413" eaLnBrk="0" fontAlgn="base" hangingPunct="0">
              <a:spcBef>
                <a:spcPct val="20000"/>
              </a:spcBef>
              <a:spcAft>
                <a:spcPct val="0"/>
              </a:spcAft>
              <a:buChar char="»"/>
              <a:defRPr>
                <a:solidFill>
                  <a:schemeClr val="tx1"/>
                </a:solidFill>
                <a:latin typeface="Arial" charset="0"/>
                <a:ea typeface="MS PGothic" charset="-128"/>
              </a:defRPr>
            </a:lvl7pPr>
            <a:lvl8pPr marL="3429000" indent="-228600" defTabSz="1014413" eaLnBrk="0" fontAlgn="base" hangingPunct="0">
              <a:spcBef>
                <a:spcPct val="20000"/>
              </a:spcBef>
              <a:spcAft>
                <a:spcPct val="0"/>
              </a:spcAft>
              <a:buChar char="»"/>
              <a:defRPr>
                <a:solidFill>
                  <a:schemeClr val="tx1"/>
                </a:solidFill>
                <a:latin typeface="Arial" charset="0"/>
                <a:ea typeface="MS PGothic" charset="-128"/>
              </a:defRPr>
            </a:lvl8pPr>
            <a:lvl9pPr marL="3886200" indent="-228600" defTabSz="1014413" eaLnBrk="0" fontAlgn="base" hangingPunct="0">
              <a:spcBef>
                <a:spcPct val="20000"/>
              </a:spcBef>
              <a:spcAft>
                <a:spcPct val="0"/>
              </a:spcAft>
              <a:buChar char="»"/>
              <a:defRPr>
                <a:solidFill>
                  <a:schemeClr val="tx1"/>
                </a:solidFill>
                <a:latin typeface="Arial" charset="0"/>
                <a:ea typeface="MS PGothic" charset="-128"/>
              </a:defRPr>
            </a:lvl9pPr>
          </a:lstStyle>
          <a:p>
            <a:pPr>
              <a:spcBef>
                <a:spcPts val="1200"/>
              </a:spcBef>
              <a:buFontTx/>
              <a:buNone/>
            </a:pPr>
            <a:r>
              <a:rPr lang="pt-BR" altLang="pt-BR" sz="2800">
                <a:latin typeface="Calibri" charset="0"/>
              </a:rPr>
              <a:t>http://www.awcfs.org/new/index.php/features/education/238-bullying-in-kenyan-schools-higher-than-world-rate#sthash.o4JlnMqQ.dpuf </a:t>
            </a:r>
          </a:p>
          <a:p>
            <a:pPr>
              <a:spcBef>
                <a:spcPts val="1200"/>
              </a:spcBef>
              <a:buFontTx/>
              <a:buNone/>
            </a:pPr>
            <a:r>
              <a:rPr lang="en-US" altLang="en-US" sz="2800">
                <a:solidFill>
                  <a:srgbClr val="000099"/>
                </a:solidFill>
                <a:latin typeface="Calibri" charset="0"/>
              </a:rPr>
              <a:t>www.bullyingcanada.ca/content/239900</a:t>
            </a:r>
          </a:p>
          <a:p>
            <a:pPr>
              <a:spcBef>
                <a:spcPts val="1200"/>
              </a:spcBef>
              <a:buFontTx/>
              <a:buNone/>
            </a:pPr>
            <a:r>
              <a:rPr lang="en-US" altLang="en-US" sz="2800">
                <a:latin typeface="Calibri" charset="0"/>
              </a:rPr>
              <a:t>Department of Education and Early Childhood Development, Victoria Canada , July 23, 2014</a:t>
            </a:r>
          </a:p>
          <a:p>
            <a:pPr>
              <a:spcBef>
                <a:spcPts val="1200"/>
              </a:spcBef>
              <a:buFontTx/>
              <a:buNone/>
            </a:pPr>
            <a:r>
              <a:rPr lang="en-US" altLang="en-US" sz="2800">
                <a:solidFill>
                  <a:srgbClr val="000099"/>
                </a:solidFill>
                <a:latin typeface="Calibri" charset="0"/>
              </a:rPr>
              <a:t>www.education.vic.gov.au/aboutprograms/bullystoppers/pages//whataspx</a:t>
            </a:r>
          </a:p>
          <a:p>
            <a:pPr>
              <a:spcBef>
                <a:spcPts val="1200"/>
              </a:spcBef>
              <a:buFontTx/>
              <a:buNone/>
            </a:pPr>
            <a:endParaRPr lang="en-US" altLang="en-US" sz="2800">
              <a:latin typeface="Calibri" charset="0"/>
            </a:endParaRPr>
          </a:p>
          <a:p>
            <a:pPr>
              <a:spcBef>
                <a:spcPts val="1200"/>
              </a:spcBef>
              <a:buFontTx/>
              <a:buNone/>
            </a:pPr>
            <a:endParaRPr lang="en-US" altLang="en-US" sz="2800">
              <a:latin typeface="Calibri" charset="0"/>
            </a:endParaRPr>
          </a:p>
          <a:p>
            <a:pPr>
              <a:spcBef>
                <a:spcPts val="1200"/>
              </a:spcBef>
              <a:buFontTx/>
              <a:buNone/>
            </a:pPr>
            <a:endParaRPr lang="en-US" altLang="en-US" sz="2800">
              <a:latin typeface="Calibri" charset="0"/>
            </a:endParaRPr>
          </a:p>
          <a:p>
            <a:pPr>
              <a:spcBef>
                <a:spcPts val="1200"/>
              </a:spcBef>
              <a:buFontTx/>
              <a:buNone/>
            </a:pPr>
            <a:endParaRPr lang="en-US" altLang="en-US" sz="2800">
              <a:latin typeface="Calibri" charset="0"/>
            </a:endParaRPr>
          </a:p>
          <a:p>
            <a:pPr>
              <a:spcBef>
                <a:spcPts val="1200"/>
              </a:spcBef>
              <a:buFontTx/>
              <a:buNone/>
            </a:pPr>
            <a:endParaRPr lang="en-US" altLang="en-US" sz="2800">
              <a:latin typeface="Calibri" charset="0"/>
            </a:endParaRPr>
          </a:p>
        </p:txBody>
      </p:sp>
      <p:sp>
        <p:nvSpPr>
          <p:cNvPr id="2" name="Title 1"/>
          <p:cNvSpPr>
            <a:spLocks noGrp="1"/>
          </p:cNvSpPr>
          <p:nvPr>
            <p:ph type="title"/>
          </p:nvPr>
        </p:nvSpPr>
        <p:spPr>
          <a:xfrm>
            <a:off x="0" y="622300"/>
            <a:ext cx="10150475" cy="914400"/>
          </a:xfrm>
        </p:spPr>
        <p:txBody>
          <a:bodyPr/>
          <a:lstStyle/>
          <a:p>
            <a:pPr algn="ctr">
              <a:defRPr/>
            </a:pPr>
            <a:r>
              <a:rPr lang="en-US" altLang="en-US" sz="4000" b="0" i="0" spc="300" dirty="0" smtClean="0">
                <a:solidFill>
                  <a:schemeClr val="bg1"/>
                </a:solidFill>
                <a:effectLst/>
                <a:latin typeface="Avenir Book" charset="0"/>
                <a:ea typeface="Avenir Book" charset="0"/>
                <a:cs typeface="Avenir Book" charset="0"/>
              </a:rPr>
              <a:t>RÉFÉRENCES</a:t>
            </a:r>
            <a:endParaRPr lang="en-US" sz="4000" dirty="0"/>
          </a:p>
        </p:txBody>
      </p:sp>
    </p:spTree>
  </p:cSld>
  <p:clrMapOvr>
    <a:masterClrMapping/>
  </p:clrMapOvr>
  <p:transition>
    <p:randomBa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594350" y="6843713"/>
            <a:ext cx="3976688" cy="517525"/>
          </a:xfrm>
          <a:prstGeom prst="rect">
            <a:avLst/>
          </a:prstGeom>
          <a:solidFill>
            <a:schemeClr val="accent3"/>
          </a:solidFill>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pt-BR" altLang="pt-BR" smtClean="0">
              <a:cs typeface="Arial" panose="020B0604020202020204" pitchFamily="34" charset="0"/>
            </a:endParaRPr>
          </a:p>
        </p:txBody>
      </p:sp>
      <p:sp>
        <p:nvSpPr>
          <p:cNvPr id="70659" name="Retângulo 3"/>
          <p:cNvSpPr>
            <a:spLocks noChangeArrowheads="1"/>
          </p:cNvSpPr>
          <p:nvPr/>
        </p:nvSpPr>
        <p:spPr bwMode="auto">
          <a:xfrm>
            <a:off x="782638" y="2327275"/>
            <a:ext cx="85471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endParaRPr lang="pt-BR" altLang="pt-BR" sz="2800" dirty="0">
              <a:latin typeface="Calibri" charset="0"/>
            </a:endParaRPr>
          </a:p>
          <a:p>
            <a:endParaRPr lang="pt-BR" altLang="pt-BR" sz="2800" dirty="0">
              <a:latin typeface="Calibri" charset="0"/>
            </a:endParaRPr>
          </a:p>
          <a:p>
            <a:r>
              <a:rPr lang="fr-CA" altLang="en-US" sz="2800" dirty="0" smtClean="0">
                <a:latin typeface="Calibri" charset="0"/>
              </a:rPr>
              <a:t>Gouvernement de l’Alberta </a:t>
            </a:r>
          </a:p>
          <a:p>
            <a:endParaRPr lang="pt-BR" altLang="pt-BR" sz="2800" dirty="0">
              <a:latin typeface="Calibri" charset="0"/>
            </a:endParaRPr>
          </a:p>
          <a:p>
            <a:r>
              <a:rPr lang="pt-BR" altLang="pt-BR" sz="2800" dirty="0">
                <a:latin typeface="Calibri" charset="0"/>
              </a:rPr>
              <a:t>http://www.statisticbrain.com/cyber-bullying-statistics</a:t>
            </a:r>
          </a:p>
          <a:p>
            <a:endParaRPr lang="pt-BR" altLang="pt-BR" sz="2800" dirty="0">
              <a:latin typeface="Calibri" charset="0"/>
            </a:endParaRPr>
          </a:p>
          <a:p>
            <a:r>
              <a:rPr lang="pt-BR" altLang="pt-BR" sz="2800" dirty="0">
                <a:latin typeface="Calibri" charset="0"/>
              </a:rPr>
              <a:t>http://www.timeslive.co.za/local/2013/01/24/57-of-sa-children-claim-to-have-been-bullied-at-school</a:t>
            </a:r>
          </a:p>
          <a:p>
            <a:endParaRPr lang="pt-BR" altLang="pt-BR" sz="2800" dirty="0">
              <a:latin typeface="Calibri" charset="0"/>
            </a:endParaRPr>
          </a:p>
        </p:txBody>
      </p:sp>
      <p:sp>
        <p:nvSpPr>
          <p:cNvPr id="2" name="Title 1"/>
          <p:cNvSpPr>
            <a:spLocks noGrp="1"/>
          </p:cNvSpPr>
          <p:nvPr>
            <p:ph type="title"/>
          </p:nvPr>
        </p:nvSpPr>
        <p:spPr>
          <a:xfrm>
            <a:off x="-19050" y="809625"/>
            <a:ext cx="10150475" cy="914400"/>
          </a:xfrm>
        </p:spPr>
        <p:txBody>
          <a:bodyPr/>
          <a:lstStyle/>
          <a:p>
            <a:pPr algn="ctr">
              <a:defRPr/>
            </a:pPr>
            <a:r>
              <a:rPr lang="en-US" altLang="en-US" sz="4000" i="0" spc="300" dirty="0" smtClean="0">
                <a:solidFill>
                  <a:schemeClr val="bg1"/>
                </a:solidFill>
                <a:effectLst/>
                <a:latin typeface="Avenir Book" charset="0"/>
                <a:ea typeface="Avenir Book" charset="0"/>
                <a:cs typeface="Avenir Book" charset="0"/>
              </a:rPr>
              <a:t>RÉFÉRENCES</a:t>
            </a:r>
            <a:endParaRPr lang="en-US" sz="4000" dirty="0"/>
          </a:p>
        </p:txBody>
      </p:sp>
    </p:spTree>
  </p:cSld>
  <p:clrMapOvr>
    <a:masterClrMapping/>
  </p:clrMapOvr>
  <p:transition>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5594350" y="6843713"/>
            <a:ext cx="3976688" cy="517525"/>
          </a:xfrm>
          <a:prstGeom prst="rect">
            <a:avLst/>
          </a:prstGeom>
          <a:solidFill>
            <a:schemeClr val="accent3"/>
          </a:solidFill>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pt-BR" altLang="pt-BR" smtClean="0">
              <a:cs typeface="Arial" panose="020B0604020202020204" pitchFamily="34" charset="0"/>
            </a:endParaRPr>
          </a:p>
        </p:txBody>
      </p:sp>
      <p:sp>
        <p:nvSpPr>
          <p:cNvPr id="5" name="Content Placeholder 4"/>
          <p:cNvSpPr txBox="1">
            <a:spLocks/>
          </p:cNvSpPr>
          <p:nvPr/>
        </p:nvSpPr>
        <p:spPr bwMode="auto">
          <a:xfrm>
            <a:off x="503236" y="2387521"/>
            <a:ext cx="4572001"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4413">
              <a:spcBef>
                <a:spcPct val="20000"/>
              </a:spcBef>
              <a:buChar char="•"/>
              <a:defRPr sz="2400">
                <a:solidFill>
                  <a:schemeClr val="tx1"/>
                </a:solidFill>
                <a:latin typeface="Arial" charset="0"/>
                <a:ea typeface="MS PGothic" charset="-128"/>
                <a:cs typeface="ＭＳ Ｐゴシック" charset="-128"/>
              </a:defRPr>
            </a:lvl1pPr>
            <a:lvl2pPr marL="823913" indent="-317500" defTabSz="1014413">
              <a:spcBef>
                <a:spcPct val="20000"/>
              </a:spcBef>
              <a:buChar char="–"/>
              <a:defRPr sz="2200">
                <a:solidFill>
                  <a:schemeClr val="tx1"/>
                </a:solidFill>
                <a:latin typeface="Arial" charset="0"/>
                <a:ea typeface="MS PGothic" charset="-128"/>
              </a:defRPr>
            </a:lvl2pPr>
            <a:lvl3pPr marL="1266825" indent="-252413" defTabSz="1014413">
              <a:spcBef>
                <a:spcPct val="20000"/>
              </a:spcBef>
              <a:buChar char="•"/>
              <a:defRPr sz="2000">
                <a:solidFill>
                  <a:schemeClr val="tx1"/>
                </a:solidFill>
                <a:latin typeface="Arial" charset="0"/>
                <a:ea typeface="MS PGothic" charset="-128"/>
              </a:defRPr>
            </a:lvl3pPr>
            <a:lvl4pPr marL="1773238" indent="-252413" defTabSz="1014413">
              <a:spcBef>
                <a:spcPct val="20000"/>
              </a:spcBef>
              <a:buChar char="–"/>
              <a:defRPr>
                <a:solidFill>
                  <a:schemeClr val="tx1"/>
                </a:solidFill>
                <a:latin typeface="Arial" charset="0"/>
                <a:ea typeface="MS PGothic" charset="-128"/>
              </a:defRPr>
            </a:lvl4pPr>
            <a:lvl5pPr marL="2281238" indent="-254000" defTabSz="1014413">
              <a:spcBef>
                <a:spcPct val="20000"/>
              </a:spcBef>
              <a:buChar char="»"/>
              <a:defRPr>
                <a:solidFill>
                  <a:schemeClr val="tx1"/>
                </a:solidFill>
                <a:latin typeface="Arial" charset="0"/>
                <a:ea typeface="MS PGothic" charset="-128"/>
              </a:defRPr>
            </a:lvl5pPr>
            <a:lvl6pPr marL="2738438" indent="-254000" defTabSz="1014413" eaLnBrk="0" fontAlgn="base" hangingPunct="0">
              <a:spcBef>
                <a:spcPct val="20000"/>
              </a:spcBef>
              <a:spcAft>
                <a:spcPct val="0"/>
              </a:spcAft>
              <a:buChar char="»"/>
              <a:defRPr>
                <a:solidFill>
                  <a:schemeClr val="tx1"/>
                </a:solidFill>
                <a:latin typeface="Arial" charset="0"/>
                <a:ea typeface="MS PGothic" charset="-128"/>
              </a:defRPr>
            </a:lvl6pPr>
            <a:lvl7pPr marL="3195638" indent="-254000" defTabSz="1014413" eaLnBrk="0" fontAlgn="base" hangingPunct="0">
              <a:spcBef>
                <a:spcPct val="20000"/>
              </a:spcBef>
              <a:spcAft>
                <a:spcPct val="0"/>
              </a:spcAft>
              <a:buChar char="»"/>
              <a:defRPr>
                <a:solidFill>
                  <a:schemeClr val="tx1"/>
                </a:solidFill>
                <a:latin typeface="Arial" charset="0"/>
                <a:ea typeface="MS PGothic" charset="-128"/>
              </a:defRPr>
            </a:lvl7pPr>
            <a:lvl8pPr marL="3652838" indent="-254000" defTabSz="1014413" eaLnBrk="0" fontAlgn="base" hangingPunct="0">
              <a:spcBef>
                <a:spcPct val="20000"/>
              </a:spcBef>
              <a:spcAft>
                <a:spcPct val="0"/>
              </a:spcAft>
              <a:buChar char="»"/>
              <a:defRPr>
                <a:solidFill>
                  <a:schemeClr val="tx1"/>
                </a:solidFill>
                <a:latin typeface="Arial" charset="0"/>
                <a:ea typeface="MS PGothic" charset="-128"/>
              </a:defRPr>
            </a:lvl8pPr>
            <a:lvl9pPr marL="4110038" indent="-254000" defTabSz="1014413" eaLnBrk="0" fontAlgn="base" hangingPunct="0">
              <a:spcBef>
                <a:spcPct val="20000"/>
              </a:spcBef>
              <a:spcAft>
                <a:spcPct val="0"/>
              </a:spcAft>
              <a:buChar char="»"/>
              <a:defRPr>
                <a:solidFill>
                  <a:schemeClr val="tx1"/>
                </a:solidFill>
                <a:latin typeface="Arial" charset="0"/>
                <a:ea typeface="MS PGothic" charset="-128"/>
              </a:defRPr>
            </a:lvl9pPr>
          </a:lstStyle>
          <a:p>
            <a:pPr algn="ctr">
              <a:spcBef>
                <a:spcPct val="0"/>
              </a:spcBef>
              <a:buFontTx/>
              <a:buNone/>
            </a:pPr>
            <a:r>
              <a:rPr lang="fr-CA" sz="3200" dirty="0">
                <a:latin typeface="Calibri" panose="020F0502020204030204" pitchFamily="34" charset="0"/>
                <a:cs typeface="Calibri" panose="020F0502020204030204" pitchFamily="34" charset="0"/>
              </a:rPr>
              <a:t>L’intimidation est un comportement agressif, causant intentionnellement préjudice, détresse ou peur, par une personne ou un groupe envers une personne ou un groupe ayant moins de pouvoir.</a:t>
            </a:r>
            <a:endParaRPr lang="en-US" altLang="pt-BR" sz="3200" dirty="0">
              <a:latin typeface="Calibri" panose="020F0502020204030204" pitchFamily="34" charset="0"/>
              <a:cs typeface="Calibri" panose="020F0502020204030204" pitchFamily="34" charset="0"/>
            </a:endParaRPr>
          </a:p>
        </p:txBody>
      </p:sp>
      <p:sp>
        <p:nvSpPr>
          <p:cNvPr id="7" name="Title 1"/>
          <p:cNvSpPr>
            <a:spLocks noGrp="1"/>
          </p:cNvSpPr>
          <p:nvPr>
            <p:ph type="title"/>
          </p:nvPr>
        </p:nvSpPr>
        <p:spPr>
          <a:xfrm>
            <a:off x="0" y="900113"/>
            <a:ext cx="10150475" cy="914400"/>
          </a:xfrm>
        </p:spPr>
        <p:txBody>
          <a:bodyPr/>
          <a:lstStyle/>
          <a:p>
            <a:pPr algn="ctr">
              <a:defRPr/>
            </a:pPr>
            <a:r>
              <a:rPr lang="en-US" altLang="en-US" sz="4000" i="0" spc="300" dirty="0">
                <a:solidFill>
                  <a:schemeClr val="bg1"/>
                </a:solidFill>
                <a:effectLst/>
                <a:latin typeface="Avenir Book" charset="0"/>
                <a:ea typeface="Avenir Book" charset="0"/>
                <a:cs typeface="Avenir Book" charset="0"/>
              </a:rPr>
              <a:t>QU’EST-CE QUE L’INTIMIDATION</a:t>
            </a:r>
            <a:r>
              <a:rPr lang="en-US" altLang="en-US" sz="4000" i="0" spc="300" dirty="0">
                <a:solidFill>
                  <a:schemeClr val="bg1"/>
                </a:solidFill>
                <a:effectLst/>
                <a:latin typeface="Avenir Next" charset="0"/>
                <a:ea typeface="Avenir Next" charset="0"/>
                <a:cs typeface="Avenir Next" charset="0"/>
              </a:rPr>
              <a:t>?</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75910" y="2730500"/>
            <a:ext cx="2635196" cy="39548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Content Placeholder 4"/>
          <p:cNvSpPr txBox="1">
            <a:spLocks/>
          </p:cNvSpPr>
          <p:nvPr/>
        </p:nvSpPr>
        <p:spPr>
          <a:xfrm>
            <a:off x="1417638" y="3338513"/>
            <a:ext cx="7239000" cy="3048000"/>
          </a:xfrm>
          <a:prstGeom prst="rect">
            <a:avLst/>
          </a:prstGeom>
        </p:spPr>
        <p:txBody>
          <a:bodyPr/>
          <a:lstStyle>
            <a:lvl1pPr defTabSz="1014413">
              <a:spcBef>
                <a:spcPct val="20000"/>
              </a:spcBef>
              <a:buChar char="•"/>
              <a:defRPr sz="2400">
                <a:solidFill>
                  <a:schemeClr val="tx1"/>
                </a:solidFill>
                <a:latin typeface="Arial" panose="020B0604020202020204" pitchFamily="34" charset="0"/>
                <a:ea typeface="MS PGothic" panose="020B0600070205080204" pitchFamily="34" charset="-128"/>
              </a:defRPr>
            </a:lvl1pPr>
            <a:lvl2pPr marL="823913" indent="-317500" defTabSz="1014413">
              <a:spcBef>
                <a:spcPct val="20000"/>
              </a:spcBef>
              <a:buChar char="–"/>
              <a:defRPr sz="2200">
                <a:solidFill>
                  <a:schemeClr val="tx1"/>
                </a:solidFill>
                <a:latin typeface="Arial" panose="020B0604020202020204" pitchFamily="34" charset="0"/>
                <a:ea typeface="MS PGothic" panose="020B0600070205080204" pitchFamily="34" charset="-128"/>
              </a:defRPr>
            </a:lvl2pPr>
            <a:lvl3pPr marL="1266825" indent="-252413" defTabSz="1014413">
              <a:spcBef>
                <a:spcPct val="20000"/>
              </a:spcBef>
              <a:buChar char="•"/>
              <a:defRPr sz="2000">
                <a:solidFill>
                  <a:schemeClr val="tx1"/>
                </a:solidFill>
                <a:latin typeface="Arial" panose="020B0604020202020204" pitchFamily="34" charset="0"/>
                <a:ea typeface="MS PGothic" panose="020B0600070205080204" pitchFamily="34" charset="-128"/>
              </a:defRPr>
            </a:lvl3pPr>
            <a:lvl4pPr marL="1773238" indent="-252413" defTabSz="1014413">
              <a:spcBef>
                <a:spcPct val="20000"/>
              </a:spcBef>
              <a:buChar char="–"/>
              <a:defRPr>
                <a:solidFill>
                  <a:schemeClr val="tx1"/>
                </a:solidFill>
                <a:latin typeface="Arial" panose="020B0604020202020204" pitchFamily="34" charset="0"/>
                <a:ea typeface="MS PGothic" panose="020B0600070205080204" pitchFamily="34" charset="-128"/>
              </a:defRPr>
            </a:lvl4pPr>
            <a:lvl5pPr marL="2281238" indent="-254000" defTabSz="1014413">
              <a:spcBef>
                <a:spcPct val="20000"/>
              </a:spcBef>
              <a:buChar char="»"/>
              <a:defRPr>
                <a:solidFill>
                  <a:schemeClr val="tx1"/>
                </a:solidFill>
                <a:latin typeface="Arial" panose="020B0604020202020204" pitchFamily="34" charset="0"/>
                <a:ea typeface="MS PGothic" panose="020B0600070205080204" pitchFamily="34" charset="-128"/>
              </a:defRPr>
            </a:lvl5pPr>
            <a:lvl6pPr marL="2738438" indent="-254000" defTabSz="101441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3195638" indent="-254000" defTabSz="101441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652838" indent="-254000" defTabSz="101441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4110038" indent="-254000" defTabSz="101441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algn="ctr">
              <a:lnSpc>
                <a:spcPct val="110000"/>
              </a:lnSpc>
              <a:spcBef>
                <a:spcPct val="0"/>
              </a:spcBef>
              <a:buNone/>
              <a:defRPr/>
            </a:pPr>
            <a:r>
              <a:rPr lang="fr-CA" altLang="pt-BR" sz="3200" dirty="0" smtClean="0">
                <a:latin typeface="Calibri" charset="0"/>
                <a:ea typeface="Calibri" charset="0"/>
                <a:cs typeface="Calibri" charset="0"/>
              </a:rPr>
              <a:t>L’INTIMIDATION, C’EST EFFRAYER OU BLESSER</a:t>
            </a:r>
          </a:p>
          <a:p>
            <a:pPr algn="ctr">
              <a:lnSpc>
                <a:spcPct val="110000"/>
              </a:lnSpc>
              <a:spcBef>
                <a:spcPct val="0"/>
              </a:spcBef>
              <a:buNone/>
              <a:defRPr/>
            </a:pPr>
            <a:r>
              <a:rPr lang="fr-CA" altLang="pt-BR" sz="3200" b="1" dirty="0" smtClean="0">
                <a:solidFill>
                  <a:schemeClr val="accent6"/>
                </a:solidFill>
                <a:latin typeface="Calibri" charset="0"/>
                <a:ea typeface="Calibri" charset="0"/>
                <a:cs typeface="Calibri" charset="0"/>
              </a:rPr>
              <a:t>VOLONTAIREMENT </a:t>
            </a:r>
          </a:p>
          <a:p>
            <a:pPr algn="ctr">
              <a:lnSpc>
                <a:spcPct val="110000"/>
              </a:lnSpc>
              <a:spcBef>
                <a:spcPct val="0"/>
              </a:spcBef>
              <a:buFontTx/>
              <a:buNone/>
              <a:defRPr/>
            </a:pPr>
            <a:r>
              <a:rPr lang="fr-CA" altLang="pt-BR" sz="3200" dirty="0" smtClean="0">
                <a:latin typeface="Calibri" charset="0"/>
                <a:ea typeface="Calibri" charset="0"/>
                <a:cs typeface="Calibri" charset="0"/>
              </a:rPr>
              <a:t>UNE AUTRE PERSONNE QUI NE PEUT SE DÉFENDRE.</a:t>
            </a:r>
          </a:p>
        </p:txBody>
      </p:sp>
      <p:sp>
        <p:nvSpPr>
          <p:cNvPr id="6" name="TextBox 5"/>
          <p:cNvSpPr txBox="1"/>
          <p:nvPr/>
        </p:nvSpPr>
        <p:spPr>
          <a:xfrm>
            <a:off x="5761038" y="6746875"/>
            <a:ext cx="3976687" cy="517525"/>
          </a:xfrm>
          <a:prstGeom prst="rect">
            <a:avLst/>
          </a:prstGeom>
          <a:solidFill>
            <a:schemeClr val="accent3"/>
          </a:solidFill>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pt-BR" altLang="pt-BR" smtClean="0">
              <a:cs typeface="Arial" panose="020B0604020202020204" pitchFamily="34" charset="0"/>
            </a:endParaRPr>
          </a:p>
        </p:txBody>
      </p:sp>
      <p:sp>
        <p:nvSpPr>
          <p:cNvPr id="7" name="Title 1"/>
          <p:cNvSpPr>
            <a:spLocks noGrp="1"/>
          </p:cNvSpPr>
          <p:nvPr>
            <p:ph type="title"/>
          </p:nvPr>
        </p:nvSpPr>
        <p:spPr>
          <a:xfrm>
            <a:off x="28575" y="900113"/>
            <a:ext cx="10150475" cy="914400"/>
          </a:xfrm>
        </p:spPr>
        <p:txBody>
          <a:bodyPr/>
          <a:lstStyle/>
          <a:p>
            <a:pPr algn="ctr">
              <a:defRPr/>
            </a:pPr>
            <a:r>
              <a:rPr lang="en-US" altLang="en-US" sz="4000" i="0" spc="300" dirty="0">
                <a:solidFill>
                  <a:schemeClr val="bg1"/>
                </a:solidFill>
                <a:effectLst/>
                <a:latin typeface="Avenir Book" charset="0"/>
                <a:ea typeface="Avenir Book" charset="0"/>
                <a:cs typeface="Avenir Book" charset="0"/>
              </a:rPr>
              <a:t>QU’EST-CE QUE L’INTIMIDATION</a:t>
            </a:r>
            <a:r>
              <a:rPr lang="en-US" altLang="en-US" sz="4000" i="0" spc="300" dirty="0">
                <a:solidFill>
                  <a:schemeClr val="bg1"/>
                </a:solidFill>
                <a:effectLst/>
                <a:latin typeface="Avenir Next" charset="0"/>
                <a:ea typeface="Avenir Next" charset="0"/>
                <a:cs typeface="Avenir Next" charset="0"/>
              </a:rPr>
              <a:t>?</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Content Placeholder 4"/>
          <p:cNvSpPr txBox="1">
            <a:spLocks/>
          </p:cNvSpPr>
          <p:nvPr/>
        </p:nvSpPr>
        <p:spPr bwMode="auto">
          <a:xfrm>
            <a:off x="731838" y="2746375"/>
            <a:ext cx="449580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4413">
              <a:spcBef>
                <a:spcPct val="20000"/>
              </a:spcBef>
              <a:buChar char="•"/>
              <a:defRPr sz="2400">
                <a:solidFill>
                  <a:schemeClr val="tx1"/>
                </a:solidFill>
                <a:latin typeface="Arial" charset="0"/>
                <a:ea typeface="MS PGothic" charset="-128"/>
                <a:cs typeface="ＭＳ Ｐゴシック" charset="-128"/>
              </a:defRPr>
            </a:lvl1pPr>
            <a:lvl2pPr marL="823913" indent="-317500" defTabSz="1014413">
              <a:spcBef>
                <a:spcPct val="20000"/>
              </a:spcBef>
              <a:buChar char="–"/>
              <a:defRPr sz="2200">
                <a:solidFill>
                  <a:schemeClr val="tx1"/>
                </a:solidFill>
                <a:latin typeface="Arial" charset="0"/>
                <a:ea typeface="MS PGothic" charset="-128"/>
              </a:defRPr>
            </a:lvl2pPr>
            <a:lvl3pPr marL="1266825" indent="-252413" defTabSz="1014413">
              <a:spcBef>
                <a:spcPct val="20000"/>
              </a:spcBef>
              <a:buChar char="•"/>
              <a:defRPr sz="2000">
                <a:solidFill>
                  <a:schemeClr val="tx1"/>
                </a:solidFill>
                <a:latin typeface="Arial" charset="0"/>
                <a:ea typeface="MS PGothic" charset="-128"/>
              </a:defRPr>
            </a:lvl3pPr>
            <a:lvl4pPr marL="1773238" indent="-252413" defTabSz="1014413">
              <a:spcBef>
                <a:spcPct val="20000"/>
              </a:spcBef>
              <a:buChar char="–"/>
              <a:defRPr>
                <a:solidFill>
                  <a:schemeClr val="tx1"/>
                </a:solidFill>
                <a:latin typeface="Arial" charset="0"/>
                <a:ea typeface="MS PGothic" charset="-128"/>
              </a:defRPr>
            </a:lvl4pPr>
            <a:lvl5pPr marL="2281238" indent="-254000" defTabSz="1014413">
              <a:spcBef>
                <a:spcPct val="20000"/>
              </a:spcBef>
              <a:buChar char="»"/>
              <a:defRPr>
                <a:solidFill>
                  <a:schemeClr val="tx1"/>
                </a:solidFill>
                <a:latin typeface="Arial" charset="0"/>
                <a:ea typeface="MS PGothic" charset="-128"/>
              </a:defRPr>
            </a:lvl5pPr>
            <a:lvl6pPr marL="2738438" indent="-254000" defTabSz="1014413" eaLnBrk="0" fontAlgn="base" hangingPunct="0">
              <a:spcBef>
                <a:spcPct val="20000"/>
              </a:spcBef>
              <a:spcAft>
                <a:spcPct val="0"/>
              </a:spcAft>
              <a:buChar char="»"/>
              <a:defRPr>
                <a:solidFill>
                  <a:schemeClr val="tx1"/>
                </a:solidFill>
                <a:latin typeface="Arial" charset="0"/>
                <a:ea typeface="MS PGothic" charset="-128"/>
              </a:defRPr>
            </a:lvl6pPr>
            <a:lvl7pPr marL="3195638" indent="-254000" defTabSz="1014413" eaLnBrk="0" fontAlgn="base" hangingPunct="0">
              <a:spcBef>
                <a:spcPct val="20000"/>
              </a:spcBef>
              <a:spcAft>
                <a:spcPct val="0"/>
              </a:spcAft>
              <a:buChar char="»"/>
              <a:defRPr>
                <a:solidFill>
                  <a:schemeClr val="tx1"/>
                </a:solidFill>
                <a:latin typeface="Arial" charset="0"/>
                <a:ea typeface="MS PGothic" charset="-128"/>
              </a:defRPr>
            </a:lvl7pPr>
            <a:lvl8pPr marL="3652838" indent="-254000" defTabSz="1014413" eaLnBrk="0" fontAlgn="base" hangingPunct="0">
              <a:spcBef>
                <a:spcPct val="20000"/>
              </a:spcBef>
              <a:spcAft>
                <a:spcPct val="0"/>
              </a:spcAft>
              <a:buChar char="»"/>
              <a:defRPr>
                <a:solidFill>
                  <a:schemeClr val="tx1"/>
                </a:solidFill>
                <a:latin typeface="Arial" charset="0"/>
                <a:ea typeface="MS PGothic" charset="-128"/>
              </a:defRPr>
            </a:lvl8pPr>
            <a:lvl9pPr marL="4110038" indent="-254000" defTabSz="1014413" eaLnBrk="0" fontAlgn="base" hangingPunct="0">
              <a:spcBef>
                <a:spcPct val="20000"/>
              </a:spcBef>
              <a:spcAft>
                <a:spcPct val="0"/>
              </a:spcAft>
              <a:buChar char="»"/>
              <a:defRPr>
                <a:solidFill>
                  <a:schemeClr val="tx1"/>
                </a:solidFill>
                <a:latin typeface="Arial" charset="0"/>
                <a:ea typeface="MS PGothic" charset="-128"/>
              </a:defRPr>
            </a:lvl9pPr>
          </a:lstStyle>
          <a:p>
            <a:pPr>
              <a:lnSpc>
                <a:spcPct val="90000"/>
              </a:lnSpc>
            </a:pPr>
            <a:r>
              <a:rPr lang="en-US" altLang="pt-BR" sz="3200" dirty="0">
                <a:latin typeface="Calibri" charset="0"/>
              </a:rPr>
              <a:t> </a:t>
            </a:r>
            <a:r>
              <a:rPr lang="fr-CA" altLang="pt-BR" sz="3200" dirty="0" smtClean="0">
                <a:latin typeface="Calibri" charset="0"/>
              </a:rPr>
              <a:t>L’intimidation verbale</a:t>
            </a:r>
          </a:p>
          <a:p>
            <a:pPr>
              <a:lnSpc>
                <a:spcPct val="90000"/>
              </a:lnSpc>
            </a:pPr>
            <a:endParaRPr lang="fr-CA" altLang="pt-BR" sz="3200" dirty="0" smtClean="0">
              <a:latin typeface="Calibri" charset="0"/>
            </a:endParaRPr>
          </a:p>
          <a:p>
            <a:pPr>
              <a:lnSpc>
                <a:spcPct val="90000"/>
              </a:lnSpc>
            </a:pPr>
            <a:r>
              <a:rPr lang="fr-CA" altLang="pt-BR" sz="3200" dirty="0" smtClean="0">
                <a:latin typeface="Calibri" charset="0"/>
              </a:rPr>
              <a:t> L’intimidation physique</a:t>
            </a:r>
          </a:p>
          <a:p>
            <a:pPr>
              <a:lnSpc>
                <a:spcPct val="90000"/>
              </a:lnSpc>
            </a:pPr>
            <a:endParaRPr lang="fr-CA" altLang="pt-BR" sz="3200" dirty="0" smtClean="0">
              <a:latin typeface="Calibri" charset="0"/>
            </a:endParaRPr>
          </a:p>
          <a:p>
            <a:pPr>
              <a:lnSpc>
                <a:spcPct val="90000"/>
              </a:lnSpc>
            </a:pPr>
            <a:r>
              <a:rPr lang="fr-CA" altLang="pt-BR" sz="3200" dirty="0" smtClean="0">
                <a:latin typeface="Calibri" charset="0"/>
              </a:rPr>
              <a:t> L’intimidation social</a:t>
            </a:r>
          </a:p>
          <a:p>
            <a:pPr>
              <a:lnSpc>
                <a:spcPct val="90000"/>
              </a:lnSpc>
              <a:buNone/>
            </a:pPr>
            <a:endParaRPr lang="fr-CA" altLang="pt-BR" sz="3200" dirty="0" smtClean="0">
              <a:latin typeface="Calibri" charset="0"/>
            </a:endParaRPr>
          </a:p>
          <a:p>
            <a:pPr>
              <a:lnSpc>
                <a:spcPct val="90000"/>
              </a:lnSpc>
            </a:pPr>
            <a:r>
              <a:rPr lang="fr-CA" altLang="pt-BR" sz="3200" dirty="0" smtClean="0">
                <a:latin typeface="Calibri" charset="0"/>
              </a:rPr>
              <a:t> La cyberintimidation</a:t>
            </a:r>
          </a:p>
          <a:p>
            <a:pPr>
              <a:lnSpc>
                <a:spcPct val="90000"/>
              </a:lnSpc>
            </a:pPr>
            <a:endParaRPr lang="en-US" altLang="pt-BR" sz="3200" dirty="0">
              <a:latin typeface="Calibri" charset="0"/>
            </a:endParaRPr>
          </a:p>
        </p:txBody>
      </p:sp>
      <p:sp>
        <p:nvSpPr>
          <p:cNvPr id="6" name="TextBox 5"/>
          <p:cNvSpPr txBox="1"/>
          <p:nvPr/>
        </p:nvSpPr>
        <p:spPr>
          <a:xfrm>
            <a:off x="5761038" y="6746875"/>
            <a:ext cx="3976687" cy="517525"/>
          </a:xfrm>
          <a:prstGeom prst="rect">
            <a:avLst/>
          </a:prstGeom>
          <a:solidFill>
            <a:schemeClr val="accent3"/>
          </a:solidFill>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pt-BR" altLang="pt-BR" smtClean="0">
              <a:cs typeface="Arial" panose="020B0604020202020204" pitchFamily="34" charset="0"/>
            </a:endParaRPr>
          </a:p>
        </p:txBody>
      </p:sp>
      <p:sp>
        <p:nvSpPr>
          <p:cNvPr id="11" name="Title 1"/>
          <p:cNvSpPr>
            <a:spLocks noGrp="1"/>
          </p:cNvSpPr>
          <p:nvPr>
            <p:ph type="title"/>
          </p:nvPr>
        </p:nvSpPr>
        <p:spPr>
          <a:xfrm>
            <a:off x="-25247" y="518319"/>
            <a:ext cx="10150475" cy="1371600"/>
          </a:xfrm>
        </p:spPr>
        <p:txBody>
          <a:bodyPr/>
          <a:lstStyle/>
          <a:p>
            <a:pPr algn="ctr">
              <a:defRPr/>
            </a:pPr>
            <a:r>
              <a:rPr lang="en-US" altLang="en-US" sz="4000" i="0" spc="300" dirty="0" smtClean="0">
                <a:solidFill>
                  <a:schemeClr val="bg1"/>
                </a:solidFill>
                <a:effectLst/>
                <a:latin typeface="Avenir Book" charset="0"/>
                <a:ea typeface="Avenir Book" charset="0"/>
                <a:cs typeface="Avenir Book" charset="0"/>
              </a:rPr>
              <a:t>QUELS SONT LES</a:t>
            </a:r>
            <a:br>
              <a:rPr lang="en-US" altLang="en-US" sz="4000" i="0" spc="300" dirty="0" smtClean="0">
                <a:solidFill>
                  <a:schemeClr val="bg1"/>
                </a:solidFill>
                <a:effectLst/>
                <a:latin typeface="Avenir Book" charset="0"/>
                <a:ea typeface="Avenir Book" charset="0"/>
                <a:cs typeface="Avenir Book" charset="0"/>
              </a:rPr>
            </a:br>
            <a:r>
              <a:rPr lang="en-US" altLang="en-US" sz="4000" i="0" spc="300" dirty="0" smtClean="0">
                <a:solidFill>
                  <a:schemeClr val="bg1"/>
                </a:solidFill>
                <a:effectLst/>
                <a:latin typeface="Avenir Next" charset="0"/>
                <a:ea typeface="Avenir Next" charset="0"/>
                <a:cs typeface="Avenir Next" charset="0"/>
              </a:rPr>
              <a:t>TYPES D’INTIMIDATION?</a:t>
            </a:r>
            <a:endParaRPr lang="en-US" altLang="en-US" sz="4000" i="0" spc="300" dirty="0">
              <a:solidFill>
                <a:schemeClr val="bg1"/>
              </a:solidFill>
              <a:effectLst/>
              <a:latin typeface="Avenir Next" charset="0"/>
              <a:ea typeface="Avenir Next" charset="0"/>
              <a:cs typeface="Avenir Next" charset="0"/>
            </a:endParaRPr>
          </a:p>
        </p:txBody>
      </p:sp>
      <p:pic>
        <p:nvPicPr>
          <p:cNvPr id="7" name="Content Placeholder 6" descr="AFRICAN-AMERICAN LG BT.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80037" y="2746375"/>
            <a:ext cx="3657600" cy="3949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6"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80">
                                          <p:stCondLst>
                                            <p:cond delay="0"/>
                                          </p:stCondLst>
                                        </p:cTn>
                                        <p:tgtEl>
                                          <p:spTgt spid="7"/>
                                        </p:tgtEl>
                                      </p:cBhvr>
                                    </p:animEffect>
                                    <p:anim calcmode="lin" valueType="num">
                                      <p:cBhvr>
                                        <p:cTn id="1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9" dur="26">
                                          <p:stCondLst>
                                            <p:cond delay="650"/>
                                          </p:stCondLst>
                                        </p:cTn>
                                        <p:tgtEl>
                                          <p:spTgt spid="7"/>
                                        </p:tgtEl>
                                      </p:cBhvr>
                                      <p:to x="100000" y="60000"/>
                                    </p:animScale>
                                    <p:animScale>
                                      <p:cBhvr>
                                        <p:cTn id="20" dur="166" decel="50000">
                                          <p:stCondLst>
                                            <p:cond delay="676"/>
                                          </p:stCondLst>
                                        </p:cTn>
                                        <p:tgtEl>
                                          <p:spTgt spid="7"/>
                                        </p:tgtEl>
                                      </p:cBhvr>
                                      <p:to x="100000" y="100000"/>
                                    </p:animScale>
                                    <p:animScale>
                                      <p:cBhvr>
                                        <p:cTn id="21" dur="26">
                                          <p:stCondLst>
                                            <p:cond delay="1312"/>
                                          </p:stCondLst>
                                        </p:cTn>
                                        <p:tgtEl>
                                          <p:spTgt spid="7"/>
                                        </p:tgtEl>
                                      </p:cBhvr>
                                      <p:to x="100000" y="80000"/>
                                    </p:animScale>
                                    <p:animScale>
                                      <p:cBhvr>
                                        <p:cTn id="22" dur="166" decel="50000">
                                          <p:stCondLst>
                                            <p:cond delay="1338"/>
                                          </p:stCondLst>
                                        </p:cTn>
                                        <p:tgtEl>
                                          <p:spTgt spid="7"/>
                                        </p:tgtEl>
                                      </p:cBhvr>
                                      <p:to x="100000" y="100000"/>
                                    </p:animScale>
                                    <p:animScale>
                                      <p:cBhvr>
                                        <p:cTn id="23" dur="26">
                                          <p:stCondLst>
                                            <p:cond delay="1642"/>
                                          </p:stCondLst>
                                        </p:cTn>
                                        <p:tgtEl>
                                          <p:spTgt spid="7"/>
                                        </p:tgtEl>
                                      </p:cBhvr>
                                      <p:to x="100000" y="90000"/>
                                    </p:animScale>
                                    <p:animScale>
                                      <p:cBhvr>
                                        <p:cTn id="24" dur="166" decel="50000">
                                          <p:stCondLst>
                                            <p:cond delay="1668"/>
                                          </p:stCondLst>
                                        </p:cTn>
                                        <p:tgtEl>
                                          <p:spTgt spid="7"/>
                                        </p:tgtEl>
                                      </p:cBhvr>
                                      <p:to x="100000" y="100000"/>
                                    </p:animScale>
                                    <p:animScale>
                                      <p:cBhvr>
                                        <p:cTn id="25" dur="26">
                                          <p:stCondLst>
                                            <p:cond delay="1808"/>
                                          </p:stCondLst>
                                        </p:cTn>
                                        <p:tgtEl>
                                          <p:spTgt spid="7"/>
                                        </p:tgtEl>
                                      </p:cBhvr>
                                      <p:to x="100000" y="95000"/>
                                    </p:animScale>
                                    <p:animScale>
                                      <p:cBhvr>
                                        <p:cTn id="2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684838" y="6835775"/>
            <a:ext cx="3976687" cy="517525"/>
          </a:xfrm>
          <a:prstGeom prst="rect">
            <a:avLst/>
          </a:prstGeom>
          <a:solidFill>
            <a:schemeClr val="accent3"/>
          </a:solidFill>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pt-BR" altLang="pt-BR" smtClean="0">
              <a:cs typeface="Arial" panose="020B0604020202020204" pitchFamily="34" charset="0"/>
            </a:endParaRPr>
          </a:p>
        </p:txBody>
      </p:sp>
      <p:sp>
        <p:nvSpPr>
          <p:cNvPr id="8" name="Content Placeholder 4"/>
          <p:cNvSpPr txBox="1">
            <a:spLocks/>
          </p:cNvSpPr>
          <p:nvPr/>
        </p:nvSpPr>
        <p:spPr bwMode="auto">
          <a:xfrm>
            <a:off x="960438" y="2050346"/>
            <a:ext cx="6095999"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4413">
              <a:spcBef>
                <a:spcPct val="20000"/>
              </a:spcBef>
              <a:buChar char="•"/>
              <a:defRPr sz="2400">
                <a:solidFill>
                  <a:schemeClr val="tx1"/>
                </a:solidFill>
                <a:latin typeface="Arial" charset="0"/>
                <a:ea typeface="MS PGothic" charset="-128"/>
                <a:cs typeface="ＭＳ Ｐゴシック" charset="-128"/>
              </a:defRPr>
            </a:lvl1pPr>
            <a:lvl2pPr marL="742950" indent="-285750" defTabSz="1014413">
              <a:spcBef>
                <a:spcPct val="20000"/>
              </a:spcBef>
              <a:buChar char="–"/>
              <a:defRPr sz="2200">
                <a:solidFill>
                  <a:schemeClr val="tx1"/>
                </a:solidFill>
                <a:latin typeface="Arial" charset="0"/>
                <a:ea typeface="MS PGothic" charset="-128"/>
              </a:defRPr>
            </a:lvl2pPr>
            <a:lvl3pPr marL="1143000" indent="-228600" defTabSz="1014413">
              <a:spcBef>
                <a:spcPct val="20000"/>
              </a:spcBef>
              <a:buChar char="•"/>
              <a:defRPr sz="2000">
                <a:solidFill>
                  <a:schemeClr val="tx1"/>
                </a:solidFill>
                <a:latin typeface="Arial" charset="0"/>
                <a:ea typeface="MS PGothic" charset="-128"/>
              </a:defRPr>
            </a:lvl3pPr>
            <a:lvl4pPr marL="1600200" indent="-228600" defTabSz="1014413">
              <a:spcBef>
                <a:spcPct val="20000"/>
              </a:spcBef>
              <a:buChar char="–"/>
              <a:defRPr>
                <a:solidFill>
                  <a:schemeClr val="tx1"/>
                </a:solidFill>
                <a:latin typeface="Arial" charset="0"/>
                <a:ea typeface="MS PGothic" charset="-128"/>
              </a:defRPr>
            </a:lvl4pPr>
            <a:lvl5pPr marL="2057400" indent="-228600" defTabSz="1014413">
              <a:spcBef>
                <a:spcPct val="20000"/>
              </a:spcBef>
              <a:buChar char="»"/>
              <a:defRPr>
                <a:solidFill>
                  <a:schemeClr val="tx1"/>
                </a:solidFill>
                <a:latin typeface="Arial" charset="0"/>
                <a:ea typeface="MS PGothic" charset="-128"/>
              </a:defRPr>
            </a:lvl5pPr>
            <a:lvl6pPr marL="2514600" indent="-228600" defTabSz="1014413" eaLnBrk="0" fontAlgn="base" hangingPunct="0">
              <a:spcBef>
                <a:spcPct val="20000"/>
              </a:spcBef>
              <a:spcAft>
                <a:spcPct val="0"/>
              </a:spcAft>
              <a:buChar char="»"/>
              <a:defRPr>
                <a:solidFill>
                  <a:schemeClr val="tx1"/>
                </a:solidFill>
                <a:latin typeface="Arial" charset="0"/>
                <a:ea typeface="MS PGothic" charset="-128"/>
              </a:defRPr>
            </a:lvl6pPr>
            <a:lvl7pPr marL="2971800" indent="-228600" defTabSz="1014413" eaLnBrk="0" fontAlgn="base" hangingPunct="0">
              <a:spcBef>
                <a:spcPct val="20000"/>
              </a:spcBef>
              <a:spcAft>
                <a:spcPct val="0"/>
              </a:spcAft>
              <a:buChar char="»"/>
              <a:defRPr>
                <a:solidFill>
                  <a:schemeClr val="tx1"/>
                </a:solidFill>
                <a:latin typeface="Arial" charset="0"/>
                <a:ea typeface="MS PGothic" charset="-128"/>
              </a:defRPr>
            </a:lvl7pPr>
            <a:lvl8pPr marL="3429000" indent="-228600" defTabSz="1014413" eaLnBrk="0" fontAlgn="base" hangingPunct="0">
              <a:spcBef>
                <a:spcPct val="20000"/>
              </a:spcBef>
              <a:spcAft>
                <a:spcPct val="0"/>
              </a:spcAft>
              <a:buChar char="»"/>
              <a:defRPr>
                <a:solidFill>
                  <a:schemeClr val="tx1"/>
                </a:solidFill>
                <a:latin typeface="Arial" charset="0"/>
                <a:ea typeface="MS PGothic" charset="-128"/>
              </a:defRPr>
            </a:lvl8pPr>
            <a:lvl9pPr marL="3886200" indent="-228600" defTabSz="1014413" eaLnBrk="0" fontAlgn="base" hangingPunct="0">
              <a:spcBef>
                <a:spcPct val="20000"/>
              </a:spcBef>
              <a:spcAft>
                <a:spcPct val="0"/>
              </a:spcAft>
              <a:buChar char="»"/>
              <a:defRPr>
                <a:solidFill>
                  <a:schemeClr val="tx1"/>
                </a:solidFill>
                <a:latin typeface="Arial" charset="0"/>
                <a:ea typeface="MS PGothic" charset="-128"/>
              </a:defRPr>
            </a:lvl9pPr>
          </a:lstStyle>
          <a:p>
            <a:pPr>
              <a:spcBef>
                <a:spcPct val="0"/>
              </a:spcBef>
              <a:buFontTx/>
              <a:buNone/>
            </a:pPr>
            <a:r>
              <a:rPr lang="fr-CA" altLang="en-US" sz="3200" b="1" dirty="0" smtClean="0">
                <a:solidFill>
                  <a:srgbClr val="16165D"/>
                </a:solidFill>
                <a:latin typeface="Calibri" charset="0"/>
              </a:rPr>
              <a:t>Elle porte sur la culture, l’ethnicité, la race, la religion, le sexe ou l’apparence de quelqu’un.</a:t>
            </a:r>
            <a:endParaRPr lang="fr-CA" altLang="en-US" sz="3200" b="1" dirty="0">
              <a:solidFill>
                <a:srgbClr val="16165D"/>
              </a:solidFill>
              <a:latin typeface="Calibri" charset="0"/>
            </a:endParaRPr>
          </a:p>
        </p:txBody>
      </p:sp>
      <p:sp>
        <p:nvSpPr>
          <p:cNvPr id="10" name="Text Placeholder 3"/>
          <p:cNvSpPr txBox="1">
            <a:spLocks/>
          </p:cNvSpPr>
          <p:nvPr/>
        </p:nvSpPr>
        <p:spPr bwMode="auto">
          <a:xfrm>
            <a:off x="960438" y="3610155"/>
            <a:ext cx="6324599" cy="3614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defTabSz="1014413">
              <a:spcBef>
                <a:spcPct val="20000"/>
              </a:spcBef>
              <a:buChar char="•"/>
              <a:defRPr sz="2400">
                <a:solidFill>
                  <a:schemeClr val="tx1"/>
                </a:solidFill>
                <a:latin typeface="Arial" charset="0"/>
                <a:ea typeface="MS PGothic" charset="-128"/>
                <a:cs typeface="ＭＳ Ｐゴシック" charset="-128"/>
              </a:defRPr>
            </a:lvl1pPr>
            <a:lvl2pPr marL="823913" indent="-317500" defTabSz="1014413">
              <a:spcBef>
                <a:spcPct val="20000"/>
              </a:spcBef>
              <a:buChar char="–"/>
              <a:defRPr sz="2200">
                <a:solidFill>
                  <a:schemeClr val="tx1"/>
                </a:solidFill>
                <a:latin typeface="Arial" charset="0"/>
                <a:ea typeface="MS PGothic" charset="-128"/>
              </a:defRPr>
            </a:lvl2pPr>
            <a:lvl3pPr marL="1266825" indent="-252413" defTabSz="1014413">
              <a:spcBef>
                <a:spcPct val="20000"/>
              </a:spcBef>
              <a:buChar char="•"/>
              <a:defRPr sz="2000">
                <a:solidFill>
                  <a:schemeClr val="tx1"/>
                </a:solidFill>
                <a:latin typeface="Arial" charset="0"/>
                <a:ea typeface="MS PGothic" charset="-128"/>
              </a:defRPr>
            </a:lvl3pPr>
            <a:lvl4pPr marL="1773238" indent="-252413" defTabSz="1014413">
              <a:spcBef>
                <a:spcPct val="20000"/>
              </a:spcBef>
              <a:buChar char="–"/>
              <a:defRPr>
                <a:solidFill>
                  <a:schemeClr val="tx1"/>
                </a:solidFill>
                <a:latin typeface="Arial" charset="0"/>
                <a:ea typeface="MS PGothic" charset="-128"/>
              </a:defRPr>
            </a:lvl4pPr>
            <a:lvl5pPr marL="2281238" indent="-254000" defTabSz="1014413">
              <a:spcBef>
                <a:spcPct val="20000"/>
              </a:spcBef>
              <a:buChar char="»"/>
              <a:defRPr>
                <a:solidFill>
                  <a:schemeClr val="tx1"/>
                </a:solidFill>
                <a:latin typeface="Arial" charset="0"/>
                <a:ea typeface="MS PGothic" charset="-128"/>
              </a:defRPr>
            </a:lvl5pPr>
            <a:lvl6pPr marL="2738438" indent="-254000" defTabSz="1014413" eaLnBrk="0" fontAlgn="base" hangingPunct="0">
              <a:spcBef>
                <a:spcPct val="20000"/>
              </a:spcBef>
              <a:spcAft>
                <a:spcPct val="0"/>
              </a:spcAft>
              <a:buChar char="»"/>
              <a:defRPr>
                <a:solidFill>
                  <a:schemeClr val="tx1"/>
                </a:solidFill>
                <a:latin typeface="Arial" charset="0"/>
                <a:ea typeface="MS PGothic" charset="-128"/>
              </a:defRPr>
            </a:lvl6pPr>
            <a:lvl7pPr marL="3195638" indent="-254000" defTabSz="1014413" eaLnBrk="0" fontAlgn="base" hangingPunct="0">
              <a:spcBef>
                <a:spcPct val="20000"/>
              </a:spcBef>
              <a:spcAft>
                <a:spcPct val="0"/>
              </a:spcAft>
              <a:buChar char="»"/>
              <a:defRPr>
                <a:solidFill>
                  <a:schemeClr val="tx1"/>
                </a:solidFill>
                <a:latin typeface="Arial" charset="0"/>
                <a:ea typeface="MS PGothic" charset="-128"/>
              </a:defRPr>
            </a:lvl7pPr>
            <a:lvl8pPr marL="3652838" indent="-254000" defTabSz="1014413" eaLnBrk="0" fontAlgn="base" hangingPunct="0">
              <a:spcBef>
                <a:spcPct val="20000"/>
              </a:spcBef>
              <a:spcAft>
                <a:spcPct val="0"/>
              </a:spcAft>
              <a:buChar char="»"/>
              <a:defRPr>
                <a:solidFill>
                  <a:schemeClr val="tx1"/>
                </a:solidFill>
                <a:latin typeface="Arial" charset="0"/>
                <a:ea typeface="MS PGothic" charset="-128"/>
              </a:defRPr>
            </a:lvl8pPr>
            <a:lvl9pPr marL="4110038" indent="-254000" defTabSz="1014413" eaLnBrk="0" fontAlgn="base" hangingPunct="0">
              <a:spcBef>
                <a:spcPct val="20000"/>
              </a:spcBef>
              <a:spcAft>
                <a:spcPct val="0"/>
              </a:spcAft>
              <a:buChar char="»"/>
              <a:defRPr>
                <a:solidFill>
                  <a:schemeClr val="tx1"/>
                </a:solidFill>
                <a:latin typeface="Arial" charset="0"/>
                <a:ea typeface="MS PGothic" charset="-128"/>
              </a:defRPr>
            </a:lvl9pPr>
          </a:lstStyle>
          <a:p>
            <a:pPr>
              <a:spcBef>
                <a:spcPct val="0"/>
              </a:spcBef>
            </a:pPr>
            <a:r>
              <a:rPr lang="fr-CA" altLang="pt-BR" sz="2800" dirty="0" smtClean="0">
                <a:latin typeface="Calibri" charset="0"/>
              </a:rPr>
              <a:t>Les insultes</a:t>
            </a:r>
          </a:p>
          <a:p>
            <a:pPr>
              <a:spcBef>
                <a:spcPct val="0"/>
              </a:spcBef>
            </a:pPr>
            <a:r>
              <a:rPr lang="fr-CA" altLang="pt-BR" sz="2800" dirty="0" smtClean="0">
                <a:latin typeface="Calibri" charset="0"/>
              </a:rPr>
              <a:t>Les blagues</a:t>
            </a:r>
          </a:p>
          <a:p>
            <a:pPr>
              <a:spcBef>
                <a:spcPct val="0"/>
              </a:spcBef>
            </a:pPr>
            <a:r>
              <a:rPr lang="fr-CA" altLang="pt-BR" sz="2800" dirty="0" smtClean="0">
                <a:latin typeface="Calibri" charset="0"/>
              </a:rPr>
              <a:t>Le sarcasme</a:t>
            </a:r>
          </a:p>
          <a:p>
            <a:pPr>
              <a:spcBef>
                <a:spcPct val="0"/>
              </a:spcBef>
            </a:pPr>
            <a:r>
              <a:rPr lang="fr-CA" altLang="pt-BR" sz="2800" dirty="0" smtClean="0">
                <a:latin typeface="Calibri" charset="0"/>
              </a:rPr>
              <a:t>Les moqueries</a:t>
            </a:r>
          </a:p>
          <a:p>
            <a:pPr>
              <a:spcBef>
                <a:spcPct val="0"/>
              </a:spcBef>
            </a:pPr>
            <a:r>
              <a:rPr lang="fr-CA" altLang="pt-BR" sz="2800" dirty="0" smtClean="0">
                <a:latin typeface="Calibri" charset="0"/>
              </a:rPr>
              <a:t>Les critiques constantes</a:t>
            </a:r>
          </a:p>
          <a:p>
            <a:pPr>
              <a:spcBef>
                <a:spcPct val="0"/>
              </a:spcBef>
            </a:pPr>
            <a:r>
              <a:rPr lang="fr-CA" altLang="pt-BR" sz="2800" dirty="0" smtClean="0">
                <a:latin typeface="Calibri" charset="0"/>
              </a:rPr>
              <a:t>Le fait d’exposer des images offensantes</a:t>
            </a:r>
          </a:p>
          <a:p>
            <a:pPr>
              <a:spcBef>
                <a:spcPct val="0"/>
              </a:spcBef>
            </a:pPr>
            <a:r>
              <a:rPr lang="fr-CA" altLang="pt-BR" sz="2800" dirty="0" smtClean="0">
                <a:latin typeface="Calibri" charset="0"/>
              </a:rPr>
              <a:t>Le commérage et le fait de répandre des rumeurs</a:t>
            </a:r>
            <a:endParaRPr lang="fr-CA" altLang="pt-BR" dirty="0">
              <a:latin typeface="Calibri" charset="0"/>
            </a:endParaRPr>
          </a:p>
        </p:txBody>
      </p:sp>
      <p:sp>
        <p:nvSpPr>
          <p:cNvPr id="9" name="Title 1"/>
          <p:cNvSpPr>
            <a:spLocks noGrp="1"/>
          </p:cNvSpPr>
          <p:nvPr>
            <p:ph type="title"/>
          </p:nvPr>
        </p:nvSpPr>
        <p:spPr>
          <a:xfrm>
            <a:off x="-6350" y="923925"/>
            <a:ext cx="10150475" cy="914400"/>
          </a:xfrm>
        </p:spPr>
        <p:txBody>
          <a:bodyPr/>
          <a:lstStyle/>
          <a:p>
            <a:pPr algn="ctr">
              <a:defRPr/>
            </a:pPr>
            <a:r>
              <a:rPr lang="en-US" altLang="en-US" sz="4000" b="0" i="0" spc="300" dirty="0" smtClean="0">
                <a:solidFill>
                  <a:schemeClr val="bg1"/>
                </a:solidFill>
                <a:effectLst/>
                <a:latin typeface="Avenir Next" charset="0"/>
                <a:ea typeface="Avenir Next" charset="0"/>
                <a:cs typeface="Avenir Next" charset="0"/>
              </a:rPr>
              <a:t>L’INTIMIDATION</a:t>
            </a:r>
            <a:r>
              <a:rPr lang="en-US" altLang="en-US" sz="4000" i="0" spc="300" dirty="0" smtClean="0">
                <a:solidFill>
                  <a:schemeClr val="bg1"/>
                </a:solidFill>
                <a:effectLst/>
                <a:latin typeface="Avenir Next" charset="0"/>
                <a:ea typeface="Avenir Next" charset="0"/>
                <a:cs typeface="Avenir Next" charset="0"/>
              </a:rPr>
              <a:t> </a:t>
            </a:r>
            <a:r>
              <a:rPr lang="en-US" altLang="en-US" sz="4000" i="0" spc="300" dirty="0" smtClean="0">
                <a:solidFill>
                  <a:srgbClr val="FFFF00"/>
                </a:solidFill>
                <a:effectLst/>
                <a:latin typeface="Avenir Next" charset="0"/>
                <a:ea typeface="Avenir Next" charset="0"/>
                <a:cs typeface="Avenir Next" charset="0"/>
              </a:rPr>
              <a:t>VERBALE</a:t>
            </a:r>
            <a:endParaRPr lang="en-US" altLang="en-US" sz="4000" i="0" spc="300" dirty="0">
              <a:solidFill>
                <a:schemeClr val="bg1"/>
              </a:solidFill>
              <a:effectLst/>
              <a:latin typeface="Avenir Book" charset="0"/>
              <a:ea typeface="Avenir Book" charset="0"/>
              <a:cs typeface="Avenir Book" charset="0"/>
            </a:endParaRPr>
          </a:p>
        </p:txBody>
      </p:sp>
      <p:pic>
        <p:nvPicPr>
          <p:cNvPr id="2867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51637" y="2877612"/>
            <a:ext cx="3562350"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1000"/>
                                        <p:tgtEl>
                                          <p:spTgt spid="10">
                                            <p:txEl>
                                              <p:pRg st="0" end="0"/>
                                            </p:txEl>
                                          </p:spTgt>
                                        </p:tgtEl>
                                      </p:cBhvr>
                                    </p:animEffect>
                                    <p:anim calcmode="lin" valueType="num">
                                      <p:cBhvr>
                                        <p:cTn id="1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7" presetClass="entr" presetSubtype="0" fill="hold" nodeType="after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fade">
                                      <p:cBhvr>
                                        <p:cTn id="19" dur="1000"/>
                                        <p:tgtEl>
                                          <p:spTgt spid="10">
                                            <p:txEl>
                                              <p:pRg st="1" end="1"/>
                                            </p:txEl>
                                          </p:spTgt>
                                        </p:tgtEl>
                                      </p:cBhvr>
                                    </p:animEffect>
                                    <p:anim calcmode="lin" valueType="num">
                                      <p:cBhvr>
                                        <p:cTn id="2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7" presetClass="entr" presetSubtype="0" fill="hold" nodeType="after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Effect transition="in" filter="fade">
                                      <p:cBhvr>
                                        <p:cTn id="25" dur="1000"/>
                                        <p:tgtEl>
                                          <p:spTgt spid="10">
                                            <p:txEl>
                                              <p:pRg st="2" end="2"/>
                                            </p:txEl>
                                          </p:spTgt>
                                        </p:tgtEl>
                                      </p:cBhvr>
                                    </p:animEffect>
                                    <p:anim calcmode="lin" valueType="num">
                                      <p:cBhvr>
                                        <p:cTn id="2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47" presetClass="entr" presetSubtype="0" fill="hold" nodeType="after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Effect transition="in" filter="fade">
                                      <p:cBhvr>
                                        <p:cTn id="31" dur="1000"/>
                                        <p:tgtEl>
                                          <p:spTgt spid="10">
                                            <p:txEl>
                                              <p:pRg st="3" end="3"/>
                                            </p:txEl>
                                          </p:spTgt>
                                        </p:tgtEl>
                                      </p:cBhvr>
                                    </p:animEffect>
                                    <p:anim calcmode="lin" valueType="num">
                                      <p:cBhvr>
                                        <p:cTn id="3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5000"/>
                            </p:stCondLst>
                            <p:childTnLst>
                              <p:par>
                                <p:cTn id="35" presetID="47" presetClass="entr" presetSubtype="0" fill="hold" nodeType="after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Effect transition="in" filter="fade">
                                      <p:cBhvr>
                                        <p:cTn id="37" dur="1000"/>
                                        <p:tgtEl>
                                          <p:spTgt spid="10">
                                            <p:txEl>
                                              <p:pRg st="4" end="4"/>
                                            </p:txEl>
                                          </p:spTgt>
                                        </p:tgtEl>
                                      </p:cBhvr>
                                    </p:animEffect>
                                    <p:anim calcmode="lin" valueType="num">
                                      <p:cBhvr>
                                        <p:cTn id="38"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nodeType="afterEffect">
                                  <p:stCondLst>
                                    <p:cond delay="0"/>
                                  </p:stCondLst>
                                  <p:childTnLst>
                                    <p:set>
                                      <p:cBhvr>
                                        <p:cTn id="42" dur="1" fill="hold">
                                          <p:stCondLst>
                                            <p:cond delay="0"/>
                                          </p:stCondLst>
                                        </p:cTn>
                                        <p:tgtEl>
                                          <p:spTgt spid="10">
                                            <p:txEl>
                                              <p:pRg st="5" end="5"/>
                                            </p:txEl>
                                          </p:spTgt>
                                        </p:tgtEl>
                                        <p:attrNameLst>
                                          <p:attrName>style.visibility</p:attrName>
                                        </p:attrNameLst>
                                      </p:cBhvr>
                                      <p:to>
                                        <p:strVal val="visible"/>
                                      </p:to>
                                    </p:set>
                                    <p:animEffect transition="in" filter="fade">
                                      <p:cBhvr>
                                        <p:cTn id="43" dur="1000"/>
                                        <p:tgtEl>
                                          <p:spTgt spid="10">
                                            <p:txEl>
                                              <p:pRg st="5" end="5"/>
                                            </p:txEl>
                                          </p:spTgt>
                                        </p:tgtEl>
                                      </p:cBhvr>
                                    </p:animEffect>
                                    <p:anim calcmode="lin" valueType="num">
                                      <p:cBhvr>
                                        <p:cTn id="44"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7000"/>
                            </p:stCondLst>
                            <p:childTnLst>
                              <p:par>
                                <p:cTn id="47" presetID="47" presetClass="entr" presetSubtype="0" fill="hold" nodeType="afterEffect">
                                  <p:stCondLst>
                                    <p:cond delay="0"/>
                                  </p:stCondLst>
                                  <p:childTnLst>
                                    <p:set>
                                      <p:cBhvr>
                                        <p:cTn id="48" dur="1" fill="hold">
                                          <p:stCondLst>
                                            <p:cond delay="0"/>
                                          </p:stCondLst>
                                        </p:cTn>
                                        <p:tgtEl>
                                          <p:spTgt spid="10">
                                            <p:txEl>
                                              <p:pRg st="6" end="6"/>
                                            </p:txEl>
                                          </p:spTgt>
                                        </p:tgtEl>
                                        <p:attrNameLst>
                                          <p:attrName>style.visibility</p:attrName>
                                        </p:attrNameLst>
                                      </p:cBhvr>
                                      <p:to>
                                        <p:strVal val="visible"/>
                                      </p:to>
                                    </p:set>
                                    <p:animEffect transition="in" filter="fade">
                                      <p:cBhvr>
                                        <p:cTn id="49" dur="1000"/>
                                        <p:tgtEl>
                                          <p:spTgt spid="10">
                                            <p:txEl>
                                              <p:pRg st="6" end="6"/>
                                            </p:txEl>
                                          </p:spTgt>
                                        </p:tgtEl>
                                      </p:cBhvr>
                                    </p:animEffect>
                                    <p:anim calcmode="lin" valueType="num">
                                      <p:cBhvr>
                                        <p:cTn id="50"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594350" y="6843713"/>
            <a:ext cx="3976688" cy="517525"/>
          </a:xfrm>
          <a:prstGeom prst="rect">
            <a:avLst/>
          </a:prstGeom>
          <a:solidFill>
            <a:schemeClr val="accent3"/>
          </a:solidFill>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pt-BR" altLang="pt-BR" smtClean="0">
              <a:cs typeface="Arial" panose="020B0604020202020204" pitchFamily="34" charset="0"/>
            </a:endParaRPr>
          </a:p>
        </p:txBody>
      </p:sp>
      <p:sp>
        <p:nvSpPr>
          <p:cNvPr id="5" name="Title 1"/>
          <p:cNvSpPr txBox="1">
            <a:spLocks/>
          </p:cNvSpPr>
          <p:nvPr/>
        </p:nvSpPr>
        <p:spPr bwMode="auto">
          <a:xfrm>
            <a:off x="1493838" y="3003550"/>
            <a:ext cx="3581400" cy="3579813"/>
          </a:xfrm>
          <a:prstGeom prst="rect">
            <a:avLst/>
          </a:prstGeom>
          <a:noFill/>
          <a:ln w="9525">
            <a:noFill/>
            <a:miter lim="800000"/>
            <a:headEnd/>
            <a:tailEnd/>
          </a:ln>
          <a:effectLst/>
        </p:spPr>
        <p:txBody>
          <a:bodyPr lIns="101366" tIns="50683" rIns="101366" bIns="50683" anchor="ctr"/>
          <a:lstStyle>
            <a:lvl1pPr marL="457200" indent="-457200" defTabSz="1014413">
              <a:spcBef>
                <a:spcPct val="20000"/>
              </a:spcBef>
              <a:buChar char="•"/>
              <a:defRPr sz="2400">
                <a:solidFill>
                  <a:schemeClr val="tx1"/>
                </a:solidFill>
                <a:latin typeface="Arial" charset="0"/>
                <a:ea typeface="MS PGothic" charset="-128"/>
                <a:cs typeface="ＭＳ Ｐゴシック" charset="-128"/>
              </a:defRPr>
            </a:lvl1pPr>
            <a:lvl2pPr marL="742950" indent="-285750" defTabSz="1014413">
              <a:spcBef>
                <a:spcPct val="20000"/>
              </a:spcBef>
              <a:buChar char="–"/>
              <a:defRPr sz="2200">
                <a:solidFill>
                  <a:schemeClr val="tx1"/>
                </a:solidFill>
                <a:latin typeface="Arial" charset="0"/>
                <a:ea typeface="MS PGothic" charset="-128"/>
              </a:defRPr>
            </a:lvl2pPr>
            <a:lvl3pPr marL="1143000" indent="-228600" defTabSz="1014413">
              <a:spcBef>
                <a:spcPct val="20000"/>
              </a:spcBef>
              <a:buChar char="•"/>
              <a:defRPr sz="2000">
                <a:solidFill>
                  <a:schemeClr val="tx1"/>
                </a:solidFill>
                <a:latin typeface="Arial" charset="0"/>
                <a:ea typeface="MS PGothic" charset="-128"/>
              </a:defRPr>
            </a:lvl3pPr>
            <a:lvl4pPr marL="1600200" indent="-228600" defTabSz="1014413">
              <a:spcBef>
                <a:spcPct val="20000"/>
              </a:spcBef>
              <a:buChar char="–"/>
              <a:defRPr>
                <a:solidFill>
                  <a:schemeClr val="tx1"/>
                </a:solidFill>
                <a:latin typeface="Arial" charset="0"/>
                <a:ea typeface="MS PGothic" charset="-128"/>
              </a:defRPr>
            </a:lvl4pPr>
            <a:lvl5pPr marL="2057400" indent="-228600" defTabSz="1014413">
              <a:spcBef>
                <a:spcPct val="20000"/>
              </a:spcBef>
              <a:buChar char="»"/>
              <a:defRPr>
                <a:solidFill>
                  <a:schemeClr val="tx1"/>
                </a:solidFill>
                <a:latin typeface="Arial" charset="0"/>
                <a:ea typeface="MS PGothic" charset="-128"/>
              </a:defRPr>
            </a:lvl5pPr>
            <a:lvl6pPr marL="2514600" indent="-228600" defTabSz="1014413" eaLnBrk="0" fontAlgn="base" hangingPunct="0">
              <a:spcBef>
                <a:spcPct val="20000"/>
              </a:spcBef>
              <a:spcAft>
                <a:spcPct val="0"/>
              </a:spcAft>
              <a:buChar char="»"/>
              <a:defRPr>
                <a:solidFill>
                  <a:schemeClr val="tx1"/>
                </a:solidFill>
                <a:latin typeface="Arial" charset="0"/>
                <a:ea typeface="MS PGothic" charset="-128"/>
              </a:defRPr>
            </a:lvl6pPr>
            <a:lvl7pPr marL="2971800" indent="-228600" defTabSz="1014413" eaLnBrk="0" fontAlgn="base" hangingPunct="0">
              <a:spcBef>
                <a:spcPct val="20000"/>
              </a:spcBef>
              <a:spcAft>
                <a:spcPct val="0"/>
              </a:spcAft>
              <a:buChar char="»"/>
              <a:defRPr>
                <a:solidFill>
                  <a:schemeClr val="tx1"/>
                </a:solidFill>
                <a:latin typeface="Arial" charset="0"/>
                <a:ea typeface="MS PGothic" charset="-128"/>
              </a:defRPr>
            </a:lvl7pPr>
            <a:lvl8pPr marL="3429000" indent="-228600" defTabSz="1014413" eaLnBrk="0" fontAlgn="base" hangingPunct="0">
              <a:spcBef>
                <a:spcPct val="20000"/>
              </a:spcBef>
              <a:spcAft>
                <a:spcPct val="0"/>
              </a:spcAft>
              <a:buChar char="»"/>
              <a:defRPr>
                <a:solidFill>
                  <a:schemeClr val="tx1"/>
                </a:solidFill>
                <a:latin typeface="Arial" charset="0"/>
                <a:ea typeface="MS PGothic" charset="-128"/>
              </a:defRPr>
            </a:lvl8pPr>
            <a:lvl9pPr marL="3886200" indent="-228600" defTabSz="1014413" eaLnBrk="0" fontAlgn="base" hangingPunct="0">
              <a:spcBef>
                <a:spcPct val="20000"/>
              </a:spcBef>
              <a:spcAft>
                <a:spcPct val="0"/>
              </a:spcAft>
              <a:buChar char="»"/>
              <a:defRPr>
                <a:solidFill>
                  <a:schemeClr val="tx1"/>
                </a:solidFill>
                <a:latin typeface="Arial" charset="0"/>
                <a:ea typeface="MS PGothic" charset="-128"/>
              </a:defRPr>
            </a:lvl9pPr>
          </a:lstStyle>
          <a:p>
            <a:pPr>
              <a:lnSpc>
                <a:spcPct val="150000"/>
              </a:lnSpc>
              <a:spcBef>
                <a:spcPct val="0"/>
              </a:spcBef>
              <a:defRPr/>
            </a:pPr>
            <a:r>
              <a:rPr lang="fr-CA" altLang="en-US" sz="3200" dirty="0" smtClean="0">
                <a:latin typeface="Calibri" charset="0"/>
              </a:rPr>
              <a:t>Frapper</a:t>
            </a:r>
          </a:p>
          <a:p>
            <a:pPr>
              <a:lnSpc>
                <a:spcPct val="150000"/>
              </a:lnSpc>
              <a:spcBef>
                <a:spcPct val="0"/>
              </a:spcBef>
              <a:defRPr/>
            </a:pPr>
            <a:r>
              <a:rPr lang="fr-CA" altLang="en-US" sz="3200" dirty="0" smtClean="0">
                <a:latin typeface="Calibri" charset="0"/>
              </a:rPr>
              <a:t>Pousser du doigt</a:t>
            </a:r>
          </a:p>
          <a:p>
            <a:pPr>
              <a:lnSpc>
                <a:spcPct val="150000"/>
              </a:lnSpc>
              <a:spcBef>
                <a:spcPct val="0"/>
              </a:spcBef>
              <a:defRPr/>
            </a:pPr>
            <a:r>
              <a:rPr lang="fr-CA" altLang="en-US" sz="3200" dirty="0" smtClean="0">
                <a:latin typeface="Calibri" charset="0"/>
              </a:rPr>
              <a:t>Pincer</a:t>
            </a:r>
          </a:p>
          <a:p>
            <a:pPr>
              <a:lnSpc>
                <a:spcPct val="150000"/>
              </a:lnSpc>
              <a:spcBef>
                <a:spcPct val="0"/>
              </a:spcBef>
              <a:defRPr/>
            </a:pPr>
            <a:r>
              <a:rPr lang="fr-CA" altLang="en-US" sz="3200" dirty="0" smtClean="0">
                <a:latin typeface="Calibri" charset="0"/>
              </a:rPr>
              <a:t>Pourchasser</a:t>
            </a:r>
            <a:endParaRPr lang="fr-CA" altLang="en-US" sz="3200" dirty="0" smtClean="0">
              <a:effectLst>
                <a:outerShdw blurRad="38100" dist="38100" dir="2700000" algn="tl">
                  <a:srgbClr val="C0C0C0"/>
                </a:outerShdw>
              </a:effectLst>
              <a:latin typeface="Calibri" charset="0"/>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91328" y="2484437"/>
            <a:ext cx="2582731" cy="46180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2"/>
          <p:cNvSpPr>
            <a:spLocks noGrp="1"/>
          </p:cNvSpPr>
          <p:nvPr>
            <p:ph type="title"/>
          </p:nvPr>
        </p:nvSpPr>
        <p:spPr>
          <a:xfrm>
            <a:off x="0" y="976313"/>
            <a:ext cx="10150475" cy="914400"/>
          </a:xfrm>
        </p:spPr>
        <p:txBody>
          <a:bodyPr/>
          <a:lstStyle/>
          <a:p>
            <a:pPr algn="ctr">
              <a:defRPr/>
            </a:pPr>
            <a:r>
              <a:rPr lang="en-US" altLang="en-US" sz="4000" b="0" i="0" spc="300" dirty="0" smtClean="0">
                <a:solidFill>
                  <a:schemeClr val="bg1"/>
                </a:solidFill>
                <a:effectLst/>
                <a:latin typeface="Avenir Next" charset="0"/>
                <a:ea typeface="Avenir Next" charset="0"/>
                <a:cs typeface="Avenir Next" charset="0"/>
              </a:rPr>
              <a:t>L’INTIMIDATION</a:t>
            </a:r>
            <a:r>
              <a:rPr lang="en-US" altLang="en-US" sz="4000" i="0" spc="300" dirty="0" smtClean="0">
                <a:solidFill>
                  <a:srgbClr val="FFFF00"/>
                </a:solidFill>
                <a:effectLst/>
                <a:latin typeface="Avenir Next" charset="0"/>
                <a:ea typeface="Avenir Next" charset="0"/>
                <a:cs typeface="Avenir Next" charset="0"/>
              </a:rPr>
              <a:t> PHYSIQUE</a:t>
            </a:r>
            <a:endParaRPr lang="en-US" i="0" dirty="0"/>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PowerDESIGNS PowerTIP Sample Presentation_02">
  <a:themeElements>
    <a:clrScheme name="PowerDESIGNS PowerTIP Sample Presentation_0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DESIGNS PowerTIP Sample Presentation_0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owerDESIGNS PowerTIP Sample Presentation_0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DESIGNS PowerTIP Sample Presentation_0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DESIGNS PowerTIP Sample Presentation_0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DESIGNS PowerTIP Sample Presentation_0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DESIGNS PowerTIP Sample Presentation_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DESIGNS PowerTIP Sample Presentation_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DESIGNS PowerTIP Sample Presentation_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Office Theme">
  <a:themeElements>
    <a:clrScheme name="5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FFFFFF"/>
      </a:hlink>
      <a:folHlink>
        <a:srgbClr val="FFFFFF"/>
      </a:folHlink>
    </a:clrScheme>
    <a:fontScheme name="5_Office Them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5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PowerDESIGNS PowerTIP Sample Presentation_02</Template>
  <TotalTime>9688</TotalTime>
  <Words>2055</Words>
  <Application>Microsoft Office PowerPoint</Application>
  <PresentationFormat>Custom</PresentationFormat>
  <Paragraphs>421</Paragraphs>
  <Slides>45</Slides>
  <Notes>13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45</vt:i4>
      </vt:variant>
    </vt:vector>
  </HeadingPairs>
  <TitlesOfParts>
    <vt:vector size="59" baseType="lpstr">
      <vt:lpstr>ＭＳ Ｐゴシック</vt:lpstr>
      <vt:lpstr>ＭＳ Ｐゴシック</vt:lpstr>
      <vt:lpstr>Arena Condensed</vt:lpstr>
      <vt:lpstr>Arial</vt:lpstr>
      <vt:lpstr>Avenir Book</vt:lpstr>
      <vt:lpstr>Avenir Heavy Oblique</vt:lpstr>
      <vt:lpstr>Avenir Next</vt:lpstr>
      <vt:lpstr>Calibri</vt:lpstr>
      <vt:lpstr>Cambria</vt:lpstr>
      <vt:lpstr>MS Mincho</vt:lpstr>
      <vt:lpstr>Times New Roman</vt:lpstr>
      <vt:lpstr>Wingdings</vt:lpstr>
      <vt:lpstr>PowerDESIGNS PowerTIP Sample Presentation_02</vt:lpstr>
      <vt:lpstr>5_Office Theme</vt:lpstr>
      <vt:lpstr>PowerPoint Presentation</vt:lpstr>
      <vt:lpstr>I-N-T-I-M-I-D-A-T-I-O-N</vt:lpstr>
      <vt:lpstr>L’INTIMIDATION?</vt:lpstr>
      <vt:lpstr>QU’EST-CE QUE L’INTIMIDATION?</vt:lpstr>
      <vt:lpstr>QU’EST-CE QUE L’INTIMIDATION?</vt:lpstr>
      <vt:lpstr>QU’EST-CE QUE L’INTIMIDATION?</vt:lpstr>
      <vt:lpstr>QUELS SONT LES TYPES D’INTIMIDATION?</vt:lpstr>
      <vt:lpstr>L’INTIMIDATION VERBALE</vt:lpstr>
      <vt:lpstr>L’INTIMIDATION PHYSIQUE</vt:lpstr>
      <vt:lpstr>L’INTIMIDATION PHYSIQUE</vt:lpstr>
      <vt:lpstr>L’INTIMIDATION SOCIALE</vt:lpstr>
      <vt:lpstr>LA CYBERINTIMIDATION</vt:lpstr>
      <vt:lpstr>L’INTIMIDATION EST-ELLE VRAIMENT UN PROBLÈME? </vt:lpstr>
      <vt:lpstr>QUE DISENT LES STATISTIQUES SUR L’INTIMIDATION?</vt:lpstr>
      <vt:lpstr>STATISTIQUEMENT PARLANT, DANS QUELS ÉTATS AMÉRICAINS Y A-T-IL LE PLUS D’INTIMIDATION? </vt:lpstr>
      <vt:lpstr>QUE DISENT LES STATISTIQUES SUR L’INTIMIDATION?</vt:lpstr>
      <vt:lpstr>QUE DISENT LES STATISTIQUES SUR LA FRÉQUENCE DE L’INTIMIDATION?</vt:lpstr>
      <vt:lpstr>QUE DISENT LES STATISTIQUES SUR LA CYBERINTIMIDATION? </vt:lpstr>
      <vt:lpstr>QUE DISENT LES STATISTIQUES SUR LES TYPES DE VICTIMES?</vt:lpstr>
      <vt:lpstr>QUE DISENT LES STATISTIQUES SUR L’INTIMIDATION?</vt:lpstr>
      <vt:lpstr>QUE DISENT LES STATISTIQUES SUR L’INTIMIDATION?</vt:lpstr>
      <vt:lpstr>QUE DISENT LES STATISTIQUES SUR L’INTIMIDATION?</vt:lpstr>
      <vt:lpstr>2011 Harvard School of Health Study</vt:lpstr>
      <vt:lpstr>QUI REPRÉSENTE L’AVENIR DE L’ÉGLISE? </vt:lpstr>
      <vt:lpstr>CE QUE LES PARENTS, LES ENSEIGNANTS ET LES DIRIGEANTS D’ÉGLISE PEUVENT FAIRE</vt:lpstr>
      <vt:lpstr>CE QUE LES PARENTS, LES ENSEIGNANTS ET LES DIRIGEANTS D’ÉGLISE PEUVENT FAIRE</vt:lpstr>
      <vt:lpstr>CE QUE LES PARENTS, LES ENSEIGNANTS ET LES DIRIGEANTS D’ÉGLISE PEUVENT FAIRE</vt:lpstr>
      <vt:lpstr>QUELS SONT LES SIGNES DE  L’INTIMIDATION?</vt:lpstr>
      <vt:lpstr>QUELS SONT LES EFFETS DE  L’INTIMIDATION?</vt:lpstr>
      <vt:lpstr>L’INTIMIDATION : CONSÉQUENCES  PHYSIQUES ET PSYCHOLOGIQUES  À LONG TERME</vt:lpstr>
      <vt:lpstr>L’INTIMIDATION : CONSÉQUENCES  PHYSIQUES ET PSYCHOLOGIQUES  À LONG TERME</vt:lpstr>
      <vt:lpstr>L’INTIMIDATION EST PRIMITIVE</vt:lpstr>
      <vt:lpstr>CE QUE LES PARENTS PEUVENT FAIRE</vt:lpstr>
      <vt:lpstr>CE QUE LES PARENTS PEUVENT FAIRE</vt:lpstr>
      <vt:lpstr>CE QUE LES PARENTS PEUVENT FAIRE</vt:lpstr>
      <vt:lpstr>CE QUE LES PARENTS PEUVENT FAIRE</vt:lpstr>
      <vt:lpstr>CE QUE LES PARENTS, LES ENSEIGNANTS ET LES DIRIGEANTS D’ÉGLISE PEUVENT FAIRE</vt:lpstr>
      <vt:lpstr>CE QUE LES PARENTS, LES ENSEIGNANTS ET LES DIRIGEANTS D’ÉGLISE PEUVENT FAIRE</vt:lpstr>
      <vt:lpstr>CE QUE LES PARENTS PEUVENT FAIRE</vt:lpstr>
      <vt:lpstr>CRÉONS UN ENVIRONNEMENT SANS INTIMIDATION</vt:lpstr>
      <vt:lpstr>ÉDUQUONS NOS ENFANTS DÈS AUJOURD’HUI</vt:lpstr>
      <vt:lpstr>ÉDUQUONS NOS ENFANTS DÈS AUJOURD’HUI</vt:lpstr>
      <vt:lpstr>RÉFÉRENCES</vt:lpstr>
      <vt:lpstr>RÉFÉRENCES</vt:lpstr>
      <vt:lpstr>RÉFÉRENCES</vt:lpstr>
    </vt:vector>
  </TitlesOfParts>
  <Company>PresentationPro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PresentationPro Free Sample</dc:title>
  <dc:subject>PresentationPro Free PowerPoint Download</dc:subject>
  <dc:creator>PresentationPro</dc:creator>
  <cp:lastModifiedBy>marie-michele robitaille</cp:lastModifiedBy>
  <cp:revision>417</cp:revision>
  <dcterms:created xsi:type="dcterms:W3CDTF">2008-06-26T19:40:15Z</dcterms:created>
  <dcterms:modified xsi:type="dcterms:W3CDTF">2017-05-24T18:42:02Z</dcterms:modified>
</cp:coreProperties>
</file>