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1.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notesSlides/notesSlide2.xml" ContentType="application/vnd.openxmlformats-officedocument.presentationml.notesSlide+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2" r:id="rId1"/>
  </p:sldMasterIdLst>
  <p:notesMasterIdLst>
    <p:notesMasterId r:id="rId34"/>
  </p:notesMasterIdLst>
  <p:sldIdLst>
    <p:sldId id="256" r:id="rId2"/>
    <p:sldId id="258" r:id="rId3"/>
    <p:sldId id="280" r:id="rId4"/>
    <p:sldId id="259" r:id="rId5"/>
    <p:sldId id="260" r:id="rId6"/>
    <p:sldId id="261" r:id="rId7"/>
    <p:sldId id="262" r:id="rId8"/>
    <p:sldId id="263" r:id="rId9"/>
    <p:sldId id="264" r:id="rId10"/>
    <p:sldId id="265" r:id="rId11"/>
    <p:sldId id="257" r:id="rId12"/>
    <p:sldId id="266" r:id="rId13"/>
    <p:sldId id="267" r:id="rId14"/>
    <p:sldId id="273" r:id="rId15"/>
    <p:sldId id="281" r:id="rId16"/>
    <p:sldId id="268" r:id="rId17"/>
    <p:sldId id="274" r:id="rId18"/>
    <p:sldId id="282" r:id="rId19"/>
    <p:sldId id="270" r:id="rId20"/>
    <p:sldId id="275" r:id="rId21"/>
    <p:sldId id="283" r:id="rId22"/>
    <p:sldId id="271" r:id="rId23"/>
    <p:sldId id="276" r:id="rId24"/>
    <p:sldId id="284" r:id="rId25"/>
    <p:sldId id="269" r:id="rId26"/>
    <p:sldId id="279" r:id="rId27"/>
    <p:sldId id="285" r:id="rId28"/>
    <p:sldId id="272" r:id="rId29"/>
    <p:sldId id="277" r:id="rId30"/>
    <p:sldId id="286" r:id="rId31"/>
    <p:sldId id="287" r:id="rId32"/>
    <p:sldId id="278" r:id="rId33"/>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80D54"/>
    <a:srgbClr val="9F1D99"/>
    <a:srgbClr val="C224B9"/>
    <a:srgbClr val="99FFCC"/>
    <a:srgbClr val="00FFCC"/>
    <a:srgbClr val="EDE6D3"/>
    <a:srgbClr val="F1EBDB"/>
    <a:srgbClr val="F1ECD9"/>
    <a:srgbClr val="EFEAD7"/>
    <a:srgbClr val="F1EED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napVertSplitter="1" vertBarState="minimized">
    <p:restoredLeft sz="6693" autoAdjust="0"/>
    <p:restoredTop sz="94725" autoAdjust="0"/>
  </p:normalViewPr>
  <p:slideViewPr>
    <p:cSldViewPr snapToGrid="0">
      <p:cViewPr varScale="1">
        <p:scale>
          <a:sx n="81" d="100"/>
          <a:sy n="81" d="100"/>
        </p:scale>
        <p:origin x="1488" y="96"/>
      </p:cViewPr>
      <p:guideLst>
        <p:guide orient="horz" pos="2160"/>
        <p:guide pos="288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E9B244-D75A-4901-A02A-6A85145C107C}" type="datetimeFigureOut">
              <a:rPr lang="fr-FR" smtClean="0"/>
              <a:t>03/07/2020</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C09189-664F-40AF-BFBC-1CA87D27DD0A}" type="slidenum">
              <a:rPr lang="fr-FR" smtClean="0"/>
              <a:t>‹N°›</a:t>
            </a:fld>
            <a:endParaRPr lang="fr-FR"/>
          </a:p>
        </p:txBody>
      </p:sp>
    </p:spTree>
    <p:extLst>
      <p:ext uri="{BB962C8B-B14F-4D97-AF65-F5344CB8AC3E}">
        <p14:creationId xmlns:p14="http://schemas.microsoft.com/office/powerpoint/2010/main" val="32923822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A1C09189-664F-40AF-BFBC-1CA87D27DD0A}" type="slidenum">
              <a:rPr lang="fr-FR" smtClean="0"/>
              <a:t>3</a:t>
            </a:fld>
            <a:endParaRPr lang="fr-FR"/>
          </a:p>
        </p:txBody>
      </p:sp>
    </p:spTree>
    <p:extLst>
      <p:ext uri="{BB962C8B-B14F-4D97-AF65-F5344CB8AC3E}">
        <p14:creationId xmlns:p14="http://schemas.microsoft.com/office/powerpoint/2010/main" val="2679987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A1C09189-664F-40AF-BFBC-1CA87D27DD0A}" type="slidenum">
              <a:rPr lang="fr-FR" smtClean="0"/>
              <a:t>16</a:t>
            </a:fld>
            <a:endParaRPr lang="fr-FR"/>
          </a:p>
        </p:txBody>
      </p:sp>
    </p:spTree>
    <p:extLst>
      <p:ext uri="{BB962C8B-B14F-4D97-AF65-F5344CB8AC3E}">
        <p14:creationId xmlns:p14="http://schemas.microsoft.com/office/powerpoint/2010/main" val="26734227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1122363"/>
            <a:ext cx="6858000" cy="2387600"/>
          </a:xfrm>
        </p:spPr>
        <p:txBody>
          <a:bodyPr anchor="b"/>
          <a:lstStyle>
            <a:lvl1pPr algn="ctr">
              <a:defRPr sz="4500"/>
            </a:lvl1pPr>
          </a:lstStyle>
          <a:p>
            <a:r>
              <a:rPr lang="es-ES"/>
              <a:t>Haga clic para modificar el estilo de título del patrón</a:t>
            </a:r>
          </a:p>
        </p:txBody>
      </p:sp>
      <p:sp>
        <p:nvSpPr>
          <p:cNvPr id="3" name="Subtítulo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a:t>Haga clic para editar el estilo de subtítulo del patrón</a:t>
            </a:r>
          </a:p>
        </p:txBody>
      </p:sp>
      <p:sp>
        <p:nvSpPr>
          <p:cNvPr id="4" name="Marcador de fecha 3"/>
          <p:cNvSpPr>
            <a:spLocks noGrp="1"/>
          </p:cNvSpPr>
          <p:nvPr>
            <p:ph type="dt" sz="half" idx="10"/>
          </p:nvPr>
        </p:nvSpPr>
        <p:spPr/>
        <p:txBody>
          <a:bodyPr/>
          <a:lstStyle/>
          <a:p>
            <a:fld id="{C6B4FB91-1C9C-4589-AB09-4B4EFE5B8FFD}" type="datetimeFigureOut">
              <a:rPr lang="es-ES" smtClean="0"/>
              <a:t>03/07/2020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0E93831A-0E81-4F7F-B24F-9F81E6E8F1C0}" type="slidenum">
              <a:rPr lang="es-ES" smtClean="0"/>
              <a:t>‹N°›</a:t>
            </a:fld>
            <a:endParaRPr lang="es-ES"/>
          </a:p>
        </p:txBody>
      </p:sp>
    </p:spTree>
    <p:extLst>
      <p:ext uri="{BB962C8B-B14F-4D97-AF65-F5344CB8AC3E}">
        <p14:creationId xmlns:p14="http://schemas.microsoft.com/office/powerpoint/2010/main" val="3470365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texto vertical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10"/>
          </p:nvPr>
        </p:nvSpPr>
        <p:spPr/>
        <p:txBody>
          <a:bodyPr/>
          <a:lstStyle/>
          <a:p>
            <a:fld id="{C6B4FB91-1C9C-4589-AB09-4B4EFE5B8FFD}" type="datetimeFigureOut">
              <a:rPr lang="es-ES" smtClean="0"/>
              <a:t>03/07/2020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0E93831A-0E81-4F7F-B24F-9F81E6E8F1C0}" type="slidenum">
              <a:rPr lang="es-ES" smtClean="0"/>
              <a:t>‹N°›</a:t>
            </a:fld>
            <a:endParaRPr lang="es-ES"/>
          </a:p>
        </p:txBody>
      </p:sp>
    </p:spTree>
    <p:extLst>
      <p:ext uri="{BB962C8B-B14F-4D97-AF65-F5344CB8AC3E}">
        <p14:creationId xmlns:p14="http://schemas.microsoft.com/office/powerpoint/2010/main" val="33191715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5" y="365125"/>
            <a:ext cx="1971675" cy="5811838"/>
          </a:xfrm>
        </p:spPr>
        <p:txBody>
          <a:bodyPr vert="eaVert"/>
          <a:lstStyle/>
          <a:p>
            <a:r>
              <a:rPr lang="es-ES"/>
              <a:t>Haga clic para modificar el estilo de título del patrón</a:t>
            </a:r>
          </a:p>
        </p:txBody>
      </p:sp>
      <p:sp>
        <p:nvSpPr>
          <p:cNvPr id="3" name="Marcador de texto vertical 2"/>
          <p:cNvSpPr>
            <a:spLocks noGrp="1"/>
          </p:cNvSpPr>
          <p:nvPr>
            <p:ph type="body" orient="vert" idx="1"/>
          </p:nvPr>
        </p:nvSpPr>
        <p:spPr>
          <a:xfrm>
            <a:off x="628650" y="365125"/>
            <a:ext cx="5800725" cy="5811838"/>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10"/>
          </p:nvPr>
        </p:nvSpPr>
        <p:spPr/>
        <p:txBody>
          <a:bodyPr/>
          <a:lstStyle/>
          <a:p>
            <a:fld id="{C6B4FB91-1C9C-4589-AB09-4B4EFE5B8FFD}" type="datetimeFigureOut">
              <a:rPr lang="es-ES" smtClean="0"/>
              <a:t>03/07/2020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0E93831A-0E81-4F7F-B24F-9F81E6E8F1C0}" type="slidenum">
              <a:rPr lang="es-ES" smtClean="0"/>
              <a:t>‹N°›</a:t>
            </a:fld>
            <a:endParaRPr lang="es-ES"/>
          </a:p>
        </p:txBody>
      </p:sp>
    </p:spTree>
    <p:extLst>
      <p:ext uri="{BB962C8B-B14F-4D97-AF65-F5344CB8AC3E}">
        <p14:creationId xmlns:p14="http://schemas.microsoft.com/office/powerpoint/2010/main" val="2046108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10"/>
          </p:nvPr>
        </p:nvSpPr>
        <p:spPr/>
        <p:txBody>
          <a:bodyPr/>
          <a:lstStyle/>
          <a:p>
            <a:fld id="{C6B4FB91-1C9C-4589-AB09-4B4EFE5B8FFD}" type="datetimeFigureOut">
              <a:rPr lang="es-ES" smtClean="0"/>
              <a:t>03/07/2020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0E93831A-0E81-4F7F-B24F-9F81E6E8F1C0}" type="slidenum">
              <a:rPr lang="es-ES" smtClean="0"/>
              <a:t>‹N°›</a:t>
            </a:fld>
            <a:endParaRPr lang="es-ES"/>
          </a:p>
        </p:txBody>
      </p:sp>
    </p:spTree>
    <p:extLst>
      <p:ext uri="{BB962C8B-B14F-4D97-AF65-F5344CB8AC3E}">
        <p14:creationId xmlns:p14="http://schemas.microsoft.com/office/powerpoint/2010/main" val="1625784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709739"/>
            <a:ext cx="7886700" cy="2852737"/>
          </a:xfrm>
        </p:spPr>
        <p:txBody>
          <a:bodyPr anchor="b"/>
          <a:lstStyle>
            <a:lvl1pPr>
              <a:defRPr sz="4500"/>
            </a:lvl1pPr>
          </a:lstStyle>
          <a:p>
            <a:r>
              <a:rPr lang="es-ES"/>
              <a:t>Haga clic para modificar el estilo de título del patrón</a:t>
            </a:r>
          </a:p>
        </p:txBody>
      </p:sp>
      <p:sp>
        <p:nvSpPr>
          <p:cNvPr id="3" name="Marcador de texto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s-ES"/>
              <a:t>Editar el estilo de texto del patrón</a:t>
            </a:r>
          </a:p>
        </p:txBody>
      </p:sp>
      <p:sp>
        <p:nvSpPr>
          <p:cNvPr id="4" name="Marcador de fecha 3"/>
          <p:cNvSpPr>
            <a:spLocks noGrp="1"/>
          </p:cNvSpPr>
          <p:nvPr>
            <p:ph type="dt" sz="half" idx="10"/>
          </p:nvPr>
        </p:nvSpPr>
        <p:spPr/>
        <p:txBody>
          <a:bodyPr/>
          <a:lstStyle/>
          <a:p>
            <a:fld id="{C6B4FB91-1C9C-4589-AB09-4B4EFE5B8FFD}" type="datetimeFigureOut">
              <a:rPr lang="es-ES" smtClean="0"/>
              <a:t>03/07/2020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0E93831A-0E81-4F7F-B24F-9F81E6E8F1C0}" type="slidenum">
              <a:rPr lang="es-ES" smtClean="0"/>
              <a:t>‹N°›</a:t>
            </a:fld>
            <a:endParaRPr lang="es-ES"/>
          </a:p>
        </p:txBody>
      </p:sp>
    </p:spTree>
    <p:extLst>
      <p:ext uri="{BB962C8B-B14F-4D97-AF65-F5344CB8AC3E}">
        <p14:creationId xmlns:p14="http://schemas.microsoft.com/office/powerpoint/2010/main" val="582238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sz="half" idx="1"/>
          </p:nvPr>
        </p:nvSpPr>
        <p:spPr>
          <a:xfrm>
            <a:off x="628650" y="1825625"/>
            <a:ext cx="38862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p:cNvSpPr>
            <a:spLocks noGrp="1"/>
          </p:cNvSpPr>
          <p:nvPr>
            <p:ph sz="half" idx="2"/>
          </p:nvPr>
        </p:nvSpPr>
        <p:spPr>
          <a:xfrm>
            <a:off x="4629150" y="1825625"/>
            <a:ext cx="38862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p:cNvSpPr>
            <a:spLocks noGrp="1"/>
          </p:cNvSpPr>
          <p:nvPr>
            <p:ph type="dt" sz="half" idx="10"/>
          </p:nvPr>
        </p:nvSpPr>
        <p:spPr/>
        <p:txBody>
          <a:bodyPr/>
          <a:lstStyle/>
          <a:p>
            <a:fld id="{C6B4FB91-1C9C-4589-AB09-4B4EFE5B8FFD}" type="datetimeFigureOut">
              <a:rPr lang="es-ES" smtClean="0"/>
              <a:t>03/07/2020</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0E93831A-0E81-4F7F-B24F-9F81E6E8F1C0}" type="slidenum">
              <a:rPr lang="es-ES" smtClean="0"/>
              <a:t>‹N°›</a:t>
            </a:fld>
            <a:endParaRPr lang="es-ES"/>
          </a:p>
        </p:txBody>
      </p:sp>
    </p:spTree>
    <p:extLst>
      <p:ext uri="{BB962C8B-B14F-4D97-AF65-F5344CB8AC3E}">
        <p14:creationId xmlns:p14="http://schemas.microsoft.com/office/powerpoint/2010/main" val="41135694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29841" y="365126"/>
            <a:ext cx="7886700" cy="1325563"/>
          </a:xfrm>
        </p:spPr>
        <p:txBody>
          <a:bodyPr/>
          <a:lstStyle/>
          <a:p>
            <a:r>
              <a:rPr lang="es-ES"/>
              <a:t>Haga clic para modificar el estilo de título del patrón</a:t>
            </a:r>
          </a:p>
        </p:txBody>
      </p:sp>
      <p:sp>
        <p:nvSpPr>
          <p:cNvPr id="3" name="Marcador de texto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Editar el estilo de texto del patrón</a:t>
            </a:r>
          </a:p>
        </p:txBody>
      </p:sp>
      <p:sp>
        <p:nvSpPr>
          <p:cNvPr id="4" name="Marcador de contenido 3"/>
          <p:cNvSpPr>
            <a:spLocks noGrp="1"/>
          </p:cNvSpPr>
          <p:nvPr>
            <p:ph sz="half" idx="2"/>
          </p:nvPr>
        </p:nvSpPr>
        <p:spPr>
          <a:xfrm>
            <a:off x="629842" y="2505075"/>
            <a:ext cx="3868340"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Editar el estilo de texto del patrón</a:t>
            </a:r>
          </a:p>
        </p:txBody>
      </p:sp>
      <p:sp>
        <p:nvSpPr>
          <p:cNvPr id="6" name="Marcador de contenido 5"/>
          <p:cNvSpPr>
            <a:spLocks noGrp="1"/>
          </p:cNvSpPr>
          <p:nvPr>
            <p:ph sz="quarter" idx="4"/>
          </p:nvPr>
        </p:nvSpPr>
        <p:spPr>
          <a:xfrm>
            <a:off x="4629150" y="2505075"/>
            <a:ext cx="3887391"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p:cNvSpPr>
            <a:spLocks noGrp="1"/>
          </p:cNvSpPr>
          <p:nvPr>
            <p:ph type="dt" sz="half" idx="10"/>
          </p:nvPr>
        </p:nvSpPr>
        <p:spPr/>
        <p:txBody>
          <a:bodyPr/>
          <a:lstStyle/>
          <a:p>
            <a:fld id="{C6B4FB91-1C9C-4589-AB09-4B4EFE5B8FFD}" type="datetimeFigureOut">
              <a:rPr lang="es-ES" smtClean="0"/>
              <a:t>03/07/2020</a:t>
            </a:fld>
            <a:endParaRPr lang="es-ES"/>
          </a:p>
        </p:txBody>
      </p:sp>
      <p:sp>
        <p:nvSpPr>
          <p:cNvPr id="8" name="Marcador de pie de página 7"/>
          <p:cNvSpPr>
            <a:spLocks noGrp="1"/>
          </p:cNvSpPr>
          <p:nvPr>
            <p:ph type="ftr" sz="quarter" idx="11"/>
          </p:nvPr>
        </p:nvSpPr>
        <p:spPr/>
        <p:txBody>
          <a:bodyPr/>
          <a:lstStyle/>
          <a:p>
            <a:endParaRPr lang="es-ES"/>
          </a:p>
        </p:txBody>
      </p:sp>
      <p:sp>
        <p:nvSpPr>
          <p:cNvPr id="9" name="Marcador de número de diapositiva 8"/>
          <p:cNvSpPr>
            <a:spLocks noGrp="1"/>
          </p:cNvSpPr>
          <p:nvPr>
            <p:ph type="sldNum" sz="quarter" idx="12"/>
          </p:nvPr>
        </p:nvSpPr>
        <p:spPr/>
        <p:txBody>
          <a:bodyPr/>
          <a:lstStyle/>
          <a:p>
            <a:fld id="{0E93831A-0E81-4F7F-B24F-9F81E6E8F1C0}" type="slidenum">
              <a:rPr lang="es-ES" smtClean="0"/>
              <a:t>‹N°›</a:t>
            </a:fld>
            <a:endParaRPr lang="es-ES"/>
          </a:p>
        </p:txBody>
      </p:sp>
    </p:spTree>
    <p:extLst>
      <p:ext uri="{BB962C8B-B14F-4D97-AF65-F5344CB8AC3E}">
        <p14:creationId xmlns:p14="http://schemas.microsoft.com/office/powerpoint/2010/main" val="1620564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fecha 2"/>
          <p:cNvSpPr>
            <a:spLocks noGrp="1"/>
          </p:cNvSpPr>
          <p:nvPr>
            <p:ph type="dt" sz="half" idx="10"/>
          </p:nvPr>
        </p:nvSpPr>
        <p:spPr/>
        <p:txBody>
          <a:bodyPr/>
          <a:lstStyle/>
          <a:p>
            <a:fld id="{C6B4FB91-1C9C-4589-AB09-4B4EFE5B8FFD}" type="datetimeFigureOut">
              <a:rPr lang="es-ES" smtClean="0"/>
              <a:t>03/07/2020</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0E93831A-0E81-4F7F-B24F-9F81E6E8F1C0}" type="slidenum">
              <a:rPr lang="es-ES" smtClean="0"/>
              <a:t>‹N°›</a:t>
            </a:fld>
            <a:endParaRPr lang="es-ES"/>
          </a:p>
        </p:txBody>
      </p:sp>
    </p:spTree>
    <p:extLst>
      <p:ext uri="{BB962C8B-B14F-4D97-AF65-F5344CB8AC3E}">
        <p14:creationId xmlns:p14="http://schemas.microsoft.com/office/powerpoint/2010/main" val="33796287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C6B4FB91-1C9C-4589-AB09-4B4EFE5B8FFD}" type="datetimeFigureOut">
              <a:rPr lang="es-ES" smtClean="0"/>
              <a:t>03/07/2020</a:t>
            </a:fld>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0E93831A-0E81-4F7F-B24F-9F81E6E8F1C0}" type="slidenum">
              <a:rPr lang="es-ES" smtClean="0"/>
              <a:t>‹N°›</a:t>
            </a:fld>
            <a:endParaRPr lang="es-ES"/>
          </a:p>
        </p:txBody>
      </p:sp>
    </p:spTree>
    <p:extLst>
      <p:ext uri="{BB962C8B-B14F-4D97-AF65-F5344CB8AC3E}">
        <p14:creationId xmlns:p14="http://schemas.microsoft.com/office/powerpoint/2010/main" val="8870306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9841" y="457200"/>
            <a:ext cx="2949178" cy="1600200"/>
          </a:xfrm>
        </p:spPr>
        <p:txBody>
          <a:bodyPr anchor="b"/>
          <a:lstStyle>
            <a:lvl1pPr>
              <a:defRPr sz="2400"/>
            </a:lvl1pPr>
          </a:lstStyle>
          <a:p>
            <a:r>
              <a:rPr lang="es-ES"/>
              <a:t>Haga clic para modificar el estilo de título del patrón</a:t>
            </a:r>
          </a:p>
        </p:txBody>
      </p:sp>
      <p:sp>
        <p:nvSpPr>
          <p:cNvPr id="3" name="Marcador de contenido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Editar el estilo de texto del patrón</a:t>
            </a:r>
          </a:p>
        </p:txBody>
      </p:sp>
      <p:sp>
        <p:nvSpPr>
          <p:cNvPr id="5" name="Marcador de fecha 4"/>
          <p:cNvSpPr>
            <a:spLocks noGrp="1"/>
          </p:cNvSpPr>
          <p:nvPr>
            <p:ph type="dt" sz="half" idx="10"/>
          </p:nvPr>
        </p:nvSpPr>
        <p:spPr/>
        <p:txBody>
          <a:bodyPr/>
          <a:lstStyle/>
          <a:p>
            <a:fld id="{C6B4FB91-1C9C-4589-AB09-4B4EFE5B8FFD}" type="datetimeFigureOut">
              <a:rPr lang="es-ES" smtClean="0"/>
              <a:t>03/07/2020</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0E93831A-0E81-4F7F-B24F-9F81E6E8F1C0}" type="slidenum">
              <a:rPr lang="es-ES" smtClean="0"/>
              <a:t>‹N°›</a:t>
            </a:fld>
            <a:endParaRPr lang="es-ES"/>
          </a:p>
        </p:txBody>
      </p:sp>
    </p:spTree>
    <p:extLst>
      <p:ext uri="{BB962C8B-B14F-4D97-AF65-F5344CB8AC3E}">
        <p14:creationId xmlns:p14="http://schemas.microsoft.com/office/powerpoint/2010/main" val="38354088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9841" y="457200"/>
            <a:ext cx="2949178" cy="1600200"/>
          </a:xfrm>
        </p:spPr>
        <p:txBody>
          <a:bodyPr anchor="b"/>
          <a:lstStyle>
            <a:lvl1pPr>
              <a:defRPr sz="2400"/>
            </a:lvl1pPr>
          </a:lstStyle>
          <a:p>
            <a:r>
              <a:rPr lang="es-ES"/>
              <a:t>Haga clic para modificar el estilo de título del patrón</a:t>
            </a:r>
          </a:p>
        </p:txBody>
      </p:sp>
      <p:sp>
        <p:nvSpPr>
          <p:cNvPr id="3" name="Marcador de posición de imagen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s-ES"/>
          </a:p>
        </p:txBody>
      </p:sp>
      <p:sp>
        <p:nvSpPr>
          <p:cNvPr id="4" name="Marcador de texto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Editar el estilo de texto del patrón</a:t>
            </a:r>
          </a:p>
        </p:txBody>
      </p:sp>
      <p:sp>
        <p:nvSpPr>
          <p:cNvPr id="5" name="Marcador de fecha 4"/>
          <p:cNvSpPr>
            <a:spLocks noGrp="1"/>
          </p:cNvSpPr>
          <p:nvPr>
            <p:ph type="dt" sz="half" idx="10"/>
          </p:nvPr>
        </p:nvSpPr>
        <p:spPr/>
        <p:txBody>
          <a:bodyPr/>
          <a:lstStyle/>
          <a:p>
            <a:fld id="{C6B4FB91-1C9C-4589-AB09-4B4EFE5B8FFD}" type="datetimeFigureOut">
              <a:rPr lang="es-ES" smtClean="0"/>
              <a:t>03/07/2020</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0E93831A-0E81-4F7F-B24F-9F81E6E8F1C0}" type="slidenum">
              <a:rPr lang="es-ES" smtClean="0"/>
              <a:t>‹N°›</a:t>
            </a:fld>
            <a:endParaRPr lang="es-ES"/>
          </a:p>
        </p:txBody>
      </p:sp>
    </p:spTree>
    <p:extLst>
      <p:ext uri="{BB962C8B-B14F-4D97-AF65-F5344CB8AC3E}">
        <p14:creationId xmlns:p14="http://schemas.microsoft.com/office/powerpoint/2010/main" val="33007465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6B4FB91-1C9C-4589-AB09-4B4EFE5B8FFD}" type="datetimeFigureOut">
              <a:rPr lang="es-ES" smtClean="0"/>
              <a:t>03/07/2020</a:t>
            </a:fld>
            <a:endParaRPr lang="es-ES"/>
          </a:p>
        </p:txBody>
      </p:sp>
      <p:sp>
        <p:nvSpPr>
          <p:cNvPr id="5" name="Marcador de pie de página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E93831A-0E81-4F7F-B24F-9F81E6E8F1C0}" type="slidenum">
              <a:rPr lang="es-ES" smtClean="0"/>
              <a:t>‹N°›</a:t>
            </a:fld>
            <a:endParaRPr lang="es-ES"/>
          </a:p>
        </p:txBody>
      </p:sp>
    </p:spTree>
    <p:extLst>
      <p:ext uri="{BB962C8B-B14F-4D97-AF65-F5344CB8AC3E}">
        <p14:creationId xmlns:p14="http://schemas.microsoft.com/office/powerpoint/2010/main" val="2639970547"/>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s-E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tags" Target="../tags/tag78.xml"/><Relationship Id="rId13" Type="http://schemas.openxmlformats.org/officeDocument/2006/relationships/image" Target="../media/image6.png"/><Relationship Id="rId3" Type="http://schemas.openxmlformats.org/officeDocument/2006/relationships/tags" Target="../tags/tag73.xml"/><Relationship Id="rId7" Type="http://schemas.openxmlformats.org/officeDocument/2006/relationships/tags" Target="../tags/tag77.xml"/><Relationship Id="rId12" Type="http://schemas.openxmlformats.org/officeDocument/2006/relationships/image" Target="../media/image11.png"/><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tags" Target="../tags/tag76.xml"/><Relationship Id="rId11" Type="http://schemas.openxmlformats.org/officeDocument/2006/relationships/image" Target="../media/image18.png"/><Relationship Id="rId5" Type="http://schemas.openxmlformats.org/officeDocument/2006/relationships/tags" Target="../tags/tag75.xml"/><Relationship Id="rId10" Type="http://schemas.openxmlformats.org/officeDocument/2006/relationships/image" Target="../media/image3.jpeg"/><Relationship Id="rId4" Type="http://schemas.openxmlformats.org/officeDocument/2006/relationships/tags" Target="../tags/tag74.xml"/><Relationship Id="rId9" Type="http://schemas.openxmlformats.org/officeDocument/2006/relationships/slideLayout" Target="../slideLayouts/slideLayout7.xml"/><Relationship Id="rId14" Type="http://schemas.openxmlformats.org/officeDocument/2006/relationships/image" Target="../media/image5.png"/></Relationships>
</file>

<file path=ppt/slides/_rels/slide11.xml.rels><?xml version="1.0" encoding="UTF-8" standalone="yes"?>
<Relationships xmlns="http://schemas.openxmlformats.org/package/2006/relationships"><Relationship Id="rId8" Type="http://schemas.openxmlformats.org/officeDocument/2006/relationships/tags" Target="../tags/tag86.xml"/><Relationship Id="rId13" Type="http://schemas.openxmlformats.org/officeDocument/2006/relationships/tags" Target="../tags/tag91.xml"/><Relationship Id="rId18" Type="http://schemas.openxmlformats.org/officeDocument/2006/relationships/tags" Target="../tags/tag96.xml"/><Relationship Id="rId26" Type="http://schemas.openxmlformats.org/officeDocument/2006/relationships/image" Target="../media/image11.png"/><Relationship Id="rId3" Type="http://schemas.openxmlformats.org/officeDocument/2006/relationships/tags" Target="../tags/tag81.xml"/><Relationship Id="rId21" Type="http://schemas.openxmlformats.org/officeDocument/2006/relationships/tags" Target="../tags/tag99.xml"/><Relationship Id="rId7" Type="http://schemas.openxmlformats.org/officeDocument/2006/relationships/tags" Target="../tags/tag85.xml"/><Relationship Id="rId12" Type="http://schemas.openxmlformats.org/officeDocument/2006/relationships/tags" Target="../tags/tag90.xml"/><Relationship Id="rId17" Type="http://schemas.openxmlformats.org/officeDocument/2006/relationships/tags" Target="../tags/tag95.xml"/><Relationship Id="rId25" Type="http://schemas.openxmlformats.org/officeDocument/2006/relationships/image" Target="../media/image20.png"/><Relationship Id="rId2" Type="http://schemas.openxmlformats.org/officeDocument/2006/relationships/tags" Target="../tags/tag80.xml"/><Relationship Id="rId16" Type="http://schemas.openxmlformats.org/officeDocument/2006/relationships/tags" Target="../tags/tag94.xml"/><Relationship Id="rId20" Type="http://schemas.openxmlformats.org/officeDocument/2006/relationships/tags" Target="../tags/tag98.xml"/><Relationship Id="rId1" Type="http://schemas.openxmlformats.org/officeDocument/2006/relationships/tags" Target="../tags/tag79.xml"/><Relationship Id="rId6" Type="http://schemas.openxmlformats.org/officeDocument/2006/relationships/tags" Target="../tags/tag84.xml"/><Relationship Id="rId11" Type="http://schemas.openxmlformats.org/officeDocument/2006/relationships/tags" Target="../tags/tag89.xml"/><Relationship Id="rId24" Type="http://schemas.openxmlformats.org/officeDocument/2006/relationships/image" Target="../media/image19.png"/><Relationship Id="rId5" Type="http://schemas.openxmlformats.org/officeDocument/2006/relationships/tags" Target="../tags/tag83.xml"/><Relationship Id="rId15" Type="http://schemas.openxmlformats.org/officeDocument/2006/relationships/tags" Target="../tags/tag93.xml"/><Relationship Id="rId23" Type="http://schemas.openxmlformats.org/officeDocument/2006/relationships/image" Target="../media/image3.jpeg"/><Relationship Id="rId10" Type="http://schemas.openxmlformats.org/officeDocument/2006/relationships/tags" Target="../tags/tag88.xml"/><Relationship Id="rId19" Type="http://schemas.openxmlformats.org/officeDocument/2006/relationships/tags" Target="../tags/tag97.xml"/><Relationship Id="rId4" Type="http://schemas.openxmlformats.org/officeDocument/2006/relationships/tags" Target="../tags/tag82.xml"/><Relationship Id="rId9" Type="http://schemas.openxmlformats.org/officeDocument/2006/relationships/tags" Target="../tags/tag87.xml"/><Relationship Id="rId14" Type="http://schemas.openxmlformats.org/officeDocument/2006/relationships/tags" Target="../tags/tag92.xml"/><Relationship Id="rId22" Type="http://schemas.openxmlformats.org/officeDocument/2006/relationships/slideLayout" Target="../slideLayouts/slideLayout7.xml"/><Relationship Id="rId27" Type="http://schemas.openxmlformats.org/officeDocument/2006/relationships/image" Target="../media/image5.png"/></Relationships>
</file>

<file path=ppt/slides/_rels/slide12.xml.rels><?xml version="1.0" encoding="UTF-8" standalone="yes"?>
<Relationships xmlns="http://schemas.openxmlformats.org/package/2006/relationships"><Relationship Id="rId8" Type="http://schemas.openxmlformats.org/officeDocument/2006/relationships/tags" Target="../tags/tag107.xml"/><Relationship Id="rId13" Type="http://schemas.openxmlformats.org/officeDocument/2006/relationships/slideLayout" Target="../slideLayouts/slideLayout7.xml"/><Relationship Id="rId18" Type="http://schemas.openxmlformats.org/officeDocument/2006/relationships/image" Target="../media/image5.png"/><Relationship Id="rId3" Type="http://schemas.openxmlformats.org/officeDocument/2006/relationships/tags" Target="../tags/tag102.xml"/><Relationship Id="rId7" Type="http://schemas.openxmlformats.org/officeDocument/2006/relationships/tags" Target="../tags/tag106.xml"/><Relationship Id="rId12" Type="http://schemas.openxmlformats.org/officeDocument/2006/relationships/tags" Target="../tags/tag111.xml"/><Relationship Id="rId17" Type="http://schemas.openxmlformats.org/officeDocument/2006/relationships/image" Target="../media/image11.png"/><Relationship Id="rId2" Type="http://schemas.openxmlformats.org/officeDocument/2006/relationships/tags" Target="../tags/tag101.xml"/><Relationship Id="rId16" Type="http://schemas.openxmlformats.org/officeDocument/2006/relationships/image" Target="../media/image19.png"/><Relationship Id="rId1" Type="http://schemas.openxmlformats.org/officeDocument/2006/relationships/tags" Target="../tags/tag100.xml"/><Relationship Id="rId6" Type="http://schemas.openxmlformats.org/officeDocument/2006/relationships/tags" Target="../tags/tag105.xml"/><Relationship Id="rId11" Type="http://schemas.openxmlformats.org/officeDocument/2006/relationships/tags" Target="../tags/tag110.xml"/><Relationship Id="rId5" Type="http://schemas.openxmlformats.org/officeDocument/2006/relationships/tags" Target="../tags/tag104.xml"/><Relationship Id="rId15" Type="http://schemas.openxmlformats.org/officeDocument/2006/relationships/image" Target="../media/image21.png"/><Relationship Id="rId10" Type="http://schemas.openxmlformats.org/officeDocument/2006/relationships/tags" Target="../tags/tag109.xml"/><Relationship Id="rId4" Type="http://schemas.openxmlformats.org/officeDocument/2006/relationships/tags" Target="../tags/tag103.xml"/><Relationship Id="rId9" Type="http://schemas.openxmlformats.org/officeDocument/2006/relationships/tags" Target="../tags/tag108.xml"/><Relationship Id="rId14" Type="http://schemas.openxmlformats.org/officeDocument/2006/relationships/image" Target="../media/image3.jpeg"/></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14.xml"/><Relationship Id="rId7" Type="http://schemas.openxmlformats.org/officeDocument/2006/relationships/tags" Target="../tags/tag118.xml"/><Relationship Id="rId12" Type="http://schemas.openxmlformats.org/officeDocument/2006/relationships/image" Target="../media/image5.png"/><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tags" Target="../tags/tag117.xml"/><Relationship Id="rId11" Type="http://schemas.openxmlformats.org/officeDocument/2006/relationships/image" Target="../media/image23.png"/><Relationship Id="rId5" Type="http://schemas.openxmlformats.org/officeDocument/2006/relationships/tags" Target="../tags/tag116.xml"/><Relationship Id="rId10" Type="http://schemas.openxmlformats.org/officeDocument/2006/relationships/image" Target="../media/image22.png"/><Relationship Id="rId4" Type="http://schemas.openxmlformats.org/officeDocument/2006/relationships/tags" Target="../tags/tag115.xml"/><Relationship Id="rId9" Type="http://schemas.openxmlformats.org/officeDocument/2006/relationships/image" Target="../media/image3.jpeg"/></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21.xml"/><Relationship Id="rId7" Type="http://schemas.openxmlformats.org/officeDocument/2006/relationships/tags" Target="../tags/tag125.xml"/><Relationship Id="rId12" Type="http://schemas.openxmlformats.org/officeDocument/2006/relationships/image" Target="../media/image5.png"/><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tags" Target="../tags/tag124.xml"/><Relationship Id="rId11" Type="http://schemas.openxmlformats.org/officeDocument/2006/relationships/image" Target="../media/image23.png"/><Relationship Id="rId5" Type="http://schemas.openxmlformats.org/officeDocument/2006/relationships/tags" Target="../tags/tag123.xml"/><Relationship Id="rId10" Type="http://schemas.openxmlformats.org/officeDocument/2006/relationships/image" Target="../media/image22.png"/><Relationship Id="rId4" Type="http://schemas.openxmlformats.org/officeDocument/2006/relationships/tags" Target="../tags/tag122.xml"/><Relationship Id="rId9" Type="http://schemas.openxmlformats.org/officeDocument/2006/relationships/image" Target="../media/image3.jpeg"/></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28.xml"/><Relationship Id="rId7" Type="http://schemas.openxmlformats.org/officeDocument/2006/relationships/tags" Target="../tags/tag132.xml"/><Relationship Id="rId12" Type="http://schemas.openxmlformats.org/officeDocument/2006/relationships/image" Target="../media/image5.png"/><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tags" Target="../tags/tag131.xml"/><Relationship Id="rId11" Type="http://schemas.openxmlformats.org/officeDocument/2006/relationships/image" Target="../media/image24.png"/><Relationship Id="rId5" Type="http://schemas.openxmlformats.org/officeDocument/2006/relationships/tags" Target="../tags/tag130.xml"/><Relationship Id="rId10" Type="http://schemas.openxmlformats.org/officeDocument/2006/relationships/image" Target="../media/image23.png"/><Relationship Id="rId4" Type="http://schemas.openxmlformats.org/officeDocument/2006/relationships/tags" Target="../tags/tag129.xml"/><Relationship Id="rId9" Type="http://schemas.openxmlformats.org/officeDocument/2006/relationships/image" Target="../media/image3.jpeg"/></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image" Target="../media/image5.png"/><Relationship Id="rId3" Type="http://schemas.openxmlformats.org/officeDocument/2006/relationships/tags" Target="../tags/tag135.xml"/><Relationship Id="rId7" Type="http://schemas.openxmlformats.org/officeDocument/2006/relationships/tags" Target="../tags/tag139.xml"/><Relationship Id="rId12" Type="http://schemas.openxmlformats.org/officeDocument/2006/relationships/image" Target="../media/image23.png"/><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tags" Target="../tags/tag138.xml"/><Relationship Id="rId11" Type="http://schemas.openxmlformats.org/officeDocument/2006/relationships/image" Target="../media/image25.png"/><Relationship Id="rId5" Type="http://schemas.openxmlformats.org/officeDocument/2006/relationships/tags" Target="../tags/tag137.xml"/><Relationship Id="rId10" Type="http://schemas.openxmlformats.org/officeDocument/2006/relationships/image" Target="../media/image3.jpeg"/><Relationship Id="rId4" Type="http://schemas.openxmlformats.org/officeDocument/2006/relationships/tags" Target="../tags/tag136.xml"/><Relationship Id="rId9" Type="http://schemas.openxmlformats.org/officeDocument/2006/relationships/notesSlide" Target="../notesSlides/notesSlide2.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image" Target="../media/image5.png"/><Relationship Id="rId2" Type="http://schemas.openxmlformats.org/officeDocument/2006/relationships/tags" Target="../tags/tag141.xml"/><Relationship Id="rId1" Type="http://schemas.openxmlformats.org/officeDocument/2006/relationships/tags" Target="../tags/tag140.xml"/><Relationship Id="rId6" Type="http://schemas.openxmlformats.org/officeDocument/2006/relationships/tags" Target="../tags/tag145.xml"/><Relationship Id="rId11" Type="http://schemas.openxmlformats.org/officeDocument/2006/relationships/image" Target="../media/image23.png"/><Relationship Id="rId5" Type="http://schemas.openxmlformats.org/officeDocument/2006/relationships/tags" Target="../tags/tag144.xml"/><Relationship Id="rId10" Type="http://schemas.openxmlformats.org/officeDocument/2006/relationships/image" Target="../media/image25.png"/><Relationship Id="rId4" Type="http://schemas.openxmlformats.org/officeDocument/2006/relationships/tags" Target="../tags/tag143.xml"/><Relationship Id="rId9" Type="http://schemas.openxmlformats.org/officeDocument/2006/relationships/image" Target="../media/image3.jpeg"/></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49.xml"/><Relationship Id="rId7" Type="http://schemas.openxmlformats.org/officeDocument/2006/relationships/tags" Target="../tags/tag153.xml"/><Relationship Id="rId12" Type="http://schemas.openxmlformats.org/officeDocument/2006/relationships/image" Target="../media/image5.png"/><Relationship Id="rId2" Type="http://schemas.openxmlformats.org/officeDocument/2006/relationships/tags" Target="../tags/tag148.xml"/><Relationship Id="rId1" Type="http://schemas.openxmlformats.org/officeDocument/2006/relationships/tags" Target="../tags/tag147.xml"/><Relationship Id="rId6" Type="http://schemas.openxmlformats.org/officeDocument/2006/relationships/tags" Target="../tags/tag152.xml"/><Relationship Id="rId11" Type="http://schemas.openxmlformats.org/officeDocument/2006/relationships/image" Target="../media/image24.png"/><Relationship Id="rId5" Type="http://schemas.openxmlformats.org/officeDocument/2006/relationships/tags" Target="../tags/tag151.xml"/><Relationship Id="rId10" Type="http://schemas.openxmlformats.org/officeDocument/2006/relationships/image" Target="../media/image23.png"/><Relationship Id="rId4" Type="http://schemas.openxmlformats.org/officeDocument/2006/relationships/tags" Target="../tags/tag150.xml"/><Relationship Id="rId9" Type="http://schemas.openxmlformats.org/officeDocument/2006/relationships/image" Target="../media/image3.jpeg"/></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56.xml"/><Relationship Id="rId7" Type="http://schemas.openxmlformats.org/officeDocument/2006/relationships/tags" Target="../tags/tag160.xml"/><Relationship Id="rId12" Type="http://schemas.openxmlformats.org/officeDocument/2006/relationships/image" Target="../media/image5.png"/><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tags" Target="../tags/tag159.xml"/><Relationship Id="rId11" Type="http://schemas.openxmlformats.org/officeDocument/2006/relationships/image" Target="../media/image23.png"/><Relationship Id="rId5" Type="http://schemas.openxmlformats.org/officeDocument/2006/relationships/tags" Target="../tags/tag158.xml"/><Relationship Id="rId10" Type="http://schemas.openxmlformats.org/officeDocument/2006/relationships/image" Target="../media/image26.png"/><Relationship Id="rId4" Type="http://schemas.openxmlformats.org/officeDocument/2006/relationships/tags" Target="../tags/tag157.xml"/><Relationship Id="rId9"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4.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63.xml"/><Relationship Id="rId7" Type="http://schemas.openxmlformats.org/officeDocument/2006/relationships/tags" Target="../tags/tag167.xml"/><Relationship Id="rId12" Type="http://schemas.openxmlformats.org/officeDocument/2006/relationships/image" Target="../media/image5.png"/><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tags" Target="../tags/tag166.xml"/><Relationship Id="rId11" Type="http://schemas.openxmlformats.org/officeDocument/2006/relationships/image" Target="../media/image23.png"/><Relationship Id="rId5" Type="http://schemas.openxmlformats.org/officeDocument/2006/relationships/tags" Target="../tags/tag165.xml"/><Relationship Id="rId10" Type="http://schemas.openxmlformats.org/officeDocument/2006/relationships/image" Target="../media/image26.png"/><Relationship Id="rId4" Type="http://schemas.openxmlformats.org/officeDocument/2006/relationships/tags" Target="../tags/tag164.xml"/><Relationship Id="rId9" Type="http://schemas.openxmlformats.org/officeDocument/2006/relationships/image" Target="../media/image3.jpeg"/></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70.xml"/><Relationship Id="rId7" Type="http://schemas.openxmlformats.org/officeDocument/2006/relationships/tags" Target="../tags/tag174.xml"/><Relationship Id="rId12" Type="http://schemas.openxmlformats.org/officeDocument/2006/relationships/image" Target="../media/image5.png"/><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tags" Target="../tags/tag173.xml"/><Relationship Id="rId11" Type="http://schemas.openxmlformats.org/officeDocument/2006/relationships/image" Target="../media/image24.png"/><Relationship Id="rId5" Type="http://schemas.openxmlformats.org/officeDocument/2006/relationships/tags" Target="../tags/tag172.xml"/><Relationship Id="rId10" Type="http://schemas.openxmlformats.org/officeDocument/2006/relationships/image" Target="../media/image23.png"/><Relationship Id="rId4" Type="http://schemas.openxmlformats.org/officeDocument/2006/relationships/tags" Target="../tags/tag171.xml"/><Relationship Id="rId9" Type="http://schemas.openxmlformats.org/officeDocument/2006/relationships/image" Target="../media/image3.jpeg"/></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77.xml"/><Relationship Id="rId7" Type="http://schemas.openxmlformats.org/officeDocument/2006/relationships/tags" Target="../tags/tag181.xml"/><Relationship Id="rId12" Type="http://schemas.openxmlformats.org/officeDocument/2006/relationships/image" Target="../media/image5.png"/><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tags" Target="../tags/tag180.xml"/><Relationship Id="rId11" Type="http://schemas.openxmlformats.org/officeDocument/2006/relationships/image" Target="../media/image23.png"/><Relationship Id="rId5" Type="http://schemas.openxmlformats.org/officeDocument/2006/relationships/tags" Target="../tags/tag179.xml"/><Relationship Id="rId10" Type="http://schemas.openxmlformats.org/officeDocument/2006/relationships/image" Target="../media/image27.png"/><Relationship Id="rId4" Type="http://schemas.openxmlformats.org/officeDocument/2006/relationships/tags" Target="../tags/tag178.xml"/><Relationship Id="rId9" Type="http://schemas.openxmlformats.org/officeDocument/2006/relationships/image" Target="../media/image3.jpeg"/></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84.xml"/><Relationship Id="rId7" Type="http://schemas.openxmlformats.org/officeDocument/2006/relationships/tags" Target="../tags/tag188.xml"/><Relationship Id="rId12" Type="http://schemas.openxmlformats.org/officeDocument/2006/relationships/image" Target="../media/image5.png"/><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tags" Target="../tags/tag187.xml"/><Relationship Id="rId11" Type="http://schemas.openxmlformats.org/officeDocument/2006/relationships/image" Target="../media/image23.png"/><Relationship Id="rId5" Type="http://schemas.openxmlformats.org/officeDocument/2006/relationships/tags" Target="../tags/tag186.xml"/><Relationship Id="rId10" Type="http://schemas.openxmlformats.org/officeDocument/2006/relationships/image" Target="../media/image27.png"/><Relationship Id="rId4" Type="http://schemas.openxmlformats.org/officeDocument/2006/relationships/tags" Target="../tags/tag185.xml"/><Relationship Id="rId9" Type="http://schemas.openxmlformats.org/officeDocument/2006/relationships/image" Target="../media/image3.jpeg"/></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91.xml"/><Relationship Id="rId7" Type="http://schemas.openxmlformats.org/officeDocument/2006/relationships/tags" Target="../tags/tag195.xml"/><Relationship Id="rId12" Type="http://schemas.openxmlformats.org/officeDocument/2006/relationships/image" Target="../media/image5.png"/><Relationship Id="rId2" Type="http://schemas.openxmlformats.org/officeDocument/2006/relationships/tags" Target="../tags/tag190.xml"/><Relationship Id="rId1" Type="http://schemas.openxmlformats.org/officeDocument/2006/relationships/tags" Target="../tags/tag189.xml"/><Relationship Id="rId6" Type="http://schemas.openxmlformats.org/officeDocument/2006/relationships/tags" Target="../tags/tag194.xml"/><Relationship Id="rId11" Type="http://schemas.openxmlformats.org/officeDocument/2006/relationships/image" Target="../media/image24.png"/><Relationship Id="rId5" Type="http://schemas.openxmlformats.org/officeDocument/2006/relationships/tags" Target="../tags/tag193.xml"/><Relationship Id="rId10" Type="http://schemas.openxmlformats.org/officeDocument/2006/relationships/image" Target="../media/image23.png"/><Relationship Id="rId4" Type="http://schemas.openxmlformats.org/officeDocument/2006/relationships/tags" Target="../tags/tag192.xml"/><Relationship Id="rId9" Type="http://schemas.openxmlformats.org/officeDocument/2006/relationships/image" Target="../media/image3.jpeg"/></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98.xml"/><Relationship Id="rId7" Type="http://schemas.openxmlformats.org/officeDocument/2006/relationships/tags" Target="../tags/tag202.xml"/><Relationship Id="rId12" Type="http://schemas.openxmlformats.org/officeDocument/2006/relationships/image" Target="../media/image5.png"/><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tags" Target="../tags/tag201.xml"/><Relationship Id="rId11" Type="http://schemas.openxmlformats.org/officeDocument/2006/relationships/image" Target="../media/image28.png"/><Relationship Id="rId5" Type="http://schemas.openxmlformats.org/officeDocument/2006/relationships/tags" Target="../tags/tag200.xml"/><Relationship Id="rId10" Type="http://schemas.openxmlformats.org/officeDocument/2006/relationships/image" Target="../media/image23.png"/><Relationship Id="rId4" Type="http://schemas.openxmlformats.org/officeDocument/2006/relationships/tags" Target="../tags/tag199.xml"/><Relationship Id="rId9" Type="http://schemas.openxmlformats.org/officeDocument/2006/relationships/image" Target="../media/image3.jpeg"/></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205.xml"/><Relationship Id="rId7" Type="http://schemas.openxmlformats.org/officeDocument/2006/relationships/tags" Target="../tags/tag209.xml"/><Relationship Id="rId12" Type="http://schemas.openxmlformats.org/officeDocument/2006/relationships/image" Target="../media/image5.png"/><Relationship Id="rId2" Type="http://schemas.openxmlformats.org/officeDocument/2006/relationships/tags" Target="../tags/tag204.xml"/><Relationship Id="rId1" Type="http://schemas.openxmlformats.org/officeDocument/2006/relationships/tags" Target="../tags/tag203.xml"/><Relationship Id="rId6" Type="http://schemas.openxmlformats.org/officeDocument/2006/relationships/tags" Target="../tags/tag208.xml"/><Relationship Id="rId11" Type="http://schemas.openxmlformats.org/officeDocument/2006/relationships/image" Target="../media/image28.png"/><Relationship Id="rId5" Type="http://schemas.openxmlformats.org/officeDocument/2006/relationships/tags" Target="../tags/tag207.xml"/><Relationship Id="rId10" Type="http://schemas.openxmlformats.org/officeDocument/2006/relationships/image" Target="../media/image23.png"/><Relationship Id="rId4" Type="http://schemas.openxmlformats.org/officeDocument/2006/relationships/tags" Target="../tags/tag206.xml"/><Relationship Id="rId9" Type="http://schemas.openxmlformats.org/officeDocument/2006/relationships/image" Target="../media/image3.jpeg"/></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212.xml"/><Relationship Id="rId7" Type="http://schemas.openxmlformats.org/officeDocument/2006/relationships/tags" Target="../tags/tag216.xml"/><Relationship Id="rId12" Type="http://schemas.openxmlformats.org/officeDocument/2006/relationships/image" Target="../media/image5.png"/><Relationship Id="rId2" Type="http://schemas.openxmlformats.org/officeDocument/2006/relationships/tags" Target="../tags/tag211.xml"/><Relationship Id="rId1" Type="http://schemas.openxmlformats.org/officeDocument/2006/relationships/tags" Target="../tags/tag210.xml"/><Relationship Id="rId6" Type="http://schemas.openxmlformats.org/officeDocument/2006/relationships/tags" Target="../tags/tag215.xml"/><Relationship Id="rId11" Type="http://schemas.openxmlformats.org/officeDocument/2006/relationships/image" Target="../media/image24.png"/><Relationship Id="rId5" Type="http://schemas.openxmlformats.org/officeDocument/2006/relationships/tags" Target="../tags/tag214.xml"/><Relationship Id="rId10" Type="http://schemas.openxmlformats.org/officeDocument/2006/relationships/image" Target="../media/image23.png"/><Relationship Id="rId4" Type="http://schemas.openxmlformats.org/officeDocument/2006/relationships/tags" Target="../tags/tag213.xml"/><Relationship Id="rId9" Type="http://schemas.openxmlformats.org/officeDocument/2006/relationships/image" Target="../media/image3.jpeg"/></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219.xml"/><Relationship Id="rId7" Type="http://schemas.openxmlformats.org/officeDocument/2006/relationships/tags" Target="../tags/tag223.xml"/><Relationship Id="rId12" Type="http://schemas.openxmlformats.org/officeDocument/2006/relationships/image" Target="../media/image5.png"/><Relationship Id="rId2" Type="http://schemas.openxmlformats.org/officeDocument/2006/relationships/tags" Target="../tags/tag218.xml"/><Relationship Id="rId1" Type="http://schemas.openxmlformats.org/officeDocument/2006/relationships/tags" Target="../tags/tag217.xml"/><Relationship Id="rId6" Type="http://schemas.openxmlformats.org/officeDocument/2006/relationships/tags" Target="../tags/tag222.xml"/><Relationship Id="rId11" Type="http://schemas.openxmlformats.org/officeDocument/2006/relationships/image" Target="../media/image23.png"/><Relationship Id="rId5" Type="http://schemas.openxmlformats.org/officeDocument/2006/relationships/tags" Target="../tags/tag221.xml"/><Relationship Id="rId10" Type="http://schemas.openxmlformats.org/officeDocument/2006/relationships/image" Target="../media/image29.png"/><Relationship Id="rId4" Type="http://schemas.openxmlformats.org/officeDocument/2006/relationships/tags" Target="../tags/tag220.xml"/><Relationship Id="rId9" Type="http://schemas.openxmlformats.org/officeDocument/2006/relationships/image" Target="../media/image3.jpeg"/></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226.xml"/><Relationship Id="rId7" Type="http://schemas.openxmlformats.org/officeDocument/2006/relationships/tags" Target="../tags/tag230.xml"/><Relationship Id="rId12" Type="http://schemas.openxmlformats.org/officeDocument/2006/relationships/image" Target="../media/image5.png"/><Relationship Id="rId2" Type="http://schemas.openxmlformats.org/officeDocument/2006/relationships/tags" Target="../tags/tag225.xml"/><Relationship Id="rId1" Type="http://schemas.openxmlformats.org/officeDocument/2006/relationships/tags" Target="../tags/tag224.xml"/><Relationship Id="rId6" Type="http://schemas.openxmlformats.org/officeDocument/2006/relationships/tags" Target="../tags/tag229.xml"/><Relationship Id="rId11" Type="http://schemas.openxmlformats.org/officeDocument/2006/relationships/image" Target="../media/image23.png"/><Relationship Id="rId5" Type="http://schemas.openxmlformats.org/officeDocument/2006/relationships/tags" Target="../tags/tag228.xml"/><Relationship Id="rId10" Type="http://schemas.openxmlformats.org/officeDocument/2006/relationships/image" Target="../media/image29.png"/><Relationship Id="rId4" Type="http://schemas.openxmlformats.org/officeDocument/2006/relationships/tags" Target="../tags/tag227.xml"/><Relationship Id="rId9" Type="http://schemas.openxmlformats.org/officeDocument/2006/relationships/image" Target="../media/image3.jpeg"/></Relationships>
</file>

<file path=ppt/slides/_rels/slide3.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18" Type="http://schemas.openxmlformats.org/officeDocument/2006/relationships/image" Target="../media/image5.png"/><Relationship Id="rId3" Type="http://schemas.openxmlformats.org/officeDocument/2006/relationships/tags" Target="../tags/tag7.xml"/><Relationship Id="rId21" Type="http://schemas.openxmlformats.org/officeDocument/2006/relationships/image" Target="../media/image8.png"/><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image" Target="../media/image3.jpeg"/><Relationship Id="rId2" Type="http://schemas.openxmlformats.org/officeDocument/2006/relationships/tags" Target="../tags/tag6.xml"/><Relationship Id="rId16" Type="http://schemas.openxmlformats.org/officeDocument/2006/relationships/notesSlide" Target="../notesSlides/notesSlide1.xml"/><Relationship Id="rId20" Type="http://schemas.openxmlformats.org/officeDocument/2006/relationships/image" Target="../media/image7.png"/><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image" Target="../media/image11.png"/><Relationship Id="rId5" Type="http://schemas.openxmlformats.org/officeDocument/2006/relationships/tags" Target="../tags/tag9.xml"/><Relationship Id="rId15" Type="http://schemas.openxmlformats.org/officeDocument/2006/relationships/slideLayout" Target="../slideLayouts/slideLayout7.xml"/><Relationship Id="rId23" Type="http://schemas.openxmlformats.org/officeDocument/2006/relationships/image" Target="../media/image10.png"/><Relationship Id="rId10" Type="http://schemas.openxmlformats.org/officeDocument/2006/relationships/tags" Target="../tags/tag14.xml"/><Relationship Id="rId19" Type="http://schemas.openxmlformats.org/officeDocument/2006/relationships/image" Target="../media/image6.png"/><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image" Target="../media/image9.png"/></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233.xml"/><Relationship Id="rId7" Type="http://schemas.openxmlformats.org/officeDocument/2006/relationships/tags" Target="../tags/tag237.xml"/><Relationship Id="rId12" Type="http://schemas.openxmlformats.org/officeDocument/2006/relationships/image" Target="../media/image5.png"/><Relationship Id="rId2" Type="http://schemas.openxmlformats.org/officeDocument/2006/relationships/tags" Target="../tags/tag232.xml"/><Relationship Id="rId1" Type="http://schemas.openxmlformats.org/officeDocument/2006/relationships/tags" Target="../tags/tag231.xml"/><Relationship Id="rId6" Type="http://schemas.openxmlformats.org/officeDocument/2006/relationships/tags" Target="../tags/tag236.xml"/><Relationship Id="rId11" Type="http://schemas.openxmlformats.org/officeDocument/2006/relationships/image" Target="../media/image24.png"/><Relationship Id="rId5" Type="http://schemas.openxmlformats.org/officeDocument/2006/relationships/tags" Target="../tags/tag235.xml"/><Relationship Id="rId10" Type="http://schemas.openxmlformats.org/officeDocument/2006/relationships/image" Target="../media/image23.png"/><Relationship Id="rId4" Type="http://schemas.openxmlformats.org/officeDocument/2006/relationships/tags" Target="../tags/tag234.xml"/><Relationship Id="rId9" Type="http://schemas.openxmlformats.org/officeDocument/2006/relationships/image" Target="../media/image3.jpeg"/></Relationships>
</file>

<file path=ppt/slides/_rels/slide3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tags" Target="../tags/tag240.xml"/><Relationship Id="rId7" Type="http://schemas.openxmlformats.org/officeDocument/2006/relationships/image" Target="../media/image3.jpeg"/><Relationship Id="rId2" Type="http://schemas.openxmlformats.org/officeDocument/2006/relationships/tags" Target="../tags/tag239.xml"/><Relationship Id="rId1" Type="http://schemas.openxmlformats.org/officeDocument/2006/relationships/tags" Target="../tags/tag238.xml"/><Relationship Id="rId6" Type="http://schemas.openxmlformats.org/officeDocument/2006/relationships/slideLayout" Target="../slideLayouts/slideLayout7.xml"/><Relationship Id="rId5" Type="http://schemas.openxmlformats.org/officeDocument/2006/relationships/tags" Target="../tags/tag242.xml"/><Relationship Id="rId4" Type="http://schemas.openxmlformats.org/officeDocument/2006/relationships/tags" Target="../tags/tag241.xml"/><Relationship Id="rId9"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44.xml"/><Relationship Id="rId1" Type="http://schemas.openxmlformats.org/officeDocument/2006/relationships/tags" Target="../tags/tag243.xml"/><Relationship Id="rId4" Type="http://schemas.openxmlformats.org/officeDocument/2006/relationships/image" Target="../media/image30.png"/></Relationships>
</file>

<file path=ppt/slides/_rels/slide4.xml.rels><?xml version="1.0" encoding="UTF-8" standalone="yes"?>
<Relationships xmlns="http://schemas.openxmlformats.org/package/2006/relationships"><Relationship Id="rId8" Type="http://schemas.openxmlformats.org/officeDocument/2006/relationships/tags" Target="../tags/tag26.xml"/><Relationship Id="rId13" Type="http://schemas.openxmlformats.org/officeDocument/2006/relationships/tags" Target="../tags/tag31.xml"/><Relationship Id="rId18" Type="http://schemas.openxmlformats.org/officeDocument/2006/relationships/image" Target="../media/image6.png"/><Relationship Id="rId3" Type="http://schemas.openxmlformats.org/officeDocument/2006/relationships/tags" Target="../tags/tag21.xml"/><Relationship Id="rId7" Type="http://schemas.openxmlformats.org/officeDocument/2006/relationships/tags" Target="../tags/tag25.xml"/><Relationship Id="rId12" Type="http://schemas.openxmlformats.org/officeDocument/2006/relationships/tags" Target="../tags/tag30.xml"/><Relationship Id="rId17" Type="http://schemas.openxmlformats.org/officeDocument/2006/relationships/image" Target="../media/image11.png"/><Relationship Id="rId2" Type="http://schemas.openxmlformats.org/officeDocument/2006/relationships/tags" Target="../tags/tag20.xml"/><Relationship Id="rId16" Type="http://schemas.openxmlformats.org/officeDocument/2006/relationships/image" Target="../media/image12.png"/><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tags" Target="../tags/tag29.xml"/><Relationship Id="rId5" Type="http://schemas.openxmlformats.org/officeDocument/2006/relationships/tags" Target="../tags/tag23.xml"/><Relationship Id="rId15" Type="http://schemas.openxmlformats.org/officeDocument/2006/relationships/image" Target="../media/image3.jpeg"/><Relationship Id="rId10" Type="http://schemas.openxmlformats.org/officeDocument/2006/relationships/tags" Target="../tags/tag28.xml"/><Relationship Id="rId19" Type="http://schemas.openxmlformats.org/officeDocument/2006/relationships/image" Target="../media/image5.png"/><Relationship Id="rId4" Type="http://schemas.openxmlformats.org/officeDocument/2006/relationships/tags" Target="../tags/tag22.xml"/><Relationship Id="rId9" Type="http://schemas.openxmlformats.org/officeDocument/2006/relationships/tags" Target="../tags/tag27.xml"/><Relationship Id="rId14"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34.xml"/><Relationship Id="rId7" Type="http://schemas.openxmlformats.org/officeDocument/2006/relationships/tags" Target="../tags/tag38.xml"/><Relationship Id="rId12" Type="http://schemas.openxmlformats.org/officeDocument/2006/relationships/image" Target="../media/image5.png"/><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image" Target="../media/image11.png"/><Relationship Id="rId5" Type="http://schemas.openxmlformats.org/officeDocument/2006/relationships/tags" Target="../tags/tag36.xml"/><Relationship Id="rId10" Type="http://schemas.openxmlformats.org/officeDocument/2006/relationships/image" Target="../media/image13.png"/><Relationship Id="rId4" Type="http://schemas.openxmlformats.org/officeDocument/2006/relationships/tags" Target="../tags/tag35.xml"/><Relationship Id="rId9" Type="http://schemas.openxmlformats.org/officeDocument/2006/relationships/image" Target="../media/image3.jpeg"/></Relationships>
</file>

<file path=ppt/slides/_rels/slide6.xml.rels><?xml version="1.0" encoding="UTF-8" standalone="yes"?>
<Relationships xmlns="http://schemas.openxmlformats.org/package/2006/relationships"><Relationship Id="rId8" Type="http://schemas.openxmlformats.org/officeDocument/2006/relationships/tags" Target="../tags/tag46.xml"/><Relationship Id="rId13" Type="http://schemas.openxmlformats.org/officeDocument/2006/relationships/image" Target="../media/image6.png"/><Relationship Id="rId3" Type="http://schemas.openxmlformats.org/officeDocument/2006/relationships/tags" Target="../tags/tag41.xml"/><Relationship Id="rId7" Type="http://schemas.openxmlformats.org/officeDocument/2006/relationships/tags" Target="../tags/tag45.xml"/><Relationship Id="rId12" Type="http://schemas.openxmlformats.org/officeDocument/2006/relationships/image" Target="../media/image11.png"/><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tags" Target="../tags/tag44.xml"/><Relationship Id="rId11" Type="http://schemas.openxmlformats.org/officeDocument/2006/relationships/image" Target="../media/image14.png"/><Relationship Id="rId5" Type="http://schemas.openxmlformats.org/officeDocument/2006/relationships/tags" Target="../tags/tag43.xml"/><Relationship Id="rId10" Type="http://schemas.openxmlformats.org/officeDocument/2006/relationships/image" Target="../media/image3.jpeg"/><Relationship Id="rId4" Type="http://schemas.openxmlformats.org/officeDocument/2006/relationships/tags" Target="../tags/tag42.xml"/><Relationship Id="rId9" Type="http://schemas.openxmlformats.org/officeDocument/2006/relationships/slideLayout" Target="../slideLayouts/slideLayout7.xml"/><Relationship Id="rId14"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tags" Target="../tags/tag54.xml"/><Relationship Id="rId13" Type="http://schemas.openxmlformats.org/officeDocument/2006/relationships/image" Target="../media/image6.png"/><Relationship Id="rId3" Type="http://schemas.openxmlformats.org/officeDocument/2006/relationships/tags" Target="../tags/tag49.xml"/><Relationship Id="rId7" Type="http://schemas.openxmlformats.org/officeDocument/2006/relationships/tags" Target="../tags/tag53.xml"/><Relationship Id="rId12" Type="http://schemas.openxmlformats.org/officeDocument/2006/relationships/image" Target="../media/image11.png"/><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image" Target="../media/image15.png"/><Relationship Id="rId5" Type="http://schemas.openxmlformats.org/officeDocument/2006/relationships/tags" Target="../tags/tag51.xml"/><Relationship Id="rId10" Type="http://schemas.openxmlformats.org/officeDocument/2006/relationships/image" Target="../media/image3.jpeg"/><Relationship Id="rId4" Type="http://schemas.openxmlformats.org/officeDocument/2006/relationships/tags" Target="../tags/tag50.xml"/><Relationship Id="rId9" Type="http://schemas.openxmlformats.org/officeDocument/2006/relationships/slideLayout" Target="../slideLayouts/slideLayout7.xml"/><Relationship Id="rId14"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tags" Target="../tags/tag62.xml"/><Relationship Id="rId13" Type="http://schemas.openxmlformats.org/officeDocument/2006/relationships/image" Target="../media/image6.png"/><Relationship Id="rId3" Type="http://schemas.openxmlformats.org/officeDocument/2006/relationships/tags" Target="../tags/tag57.xml"/><Relationship Id="rId7" Type="http://schemas.openxmlformats.org/officeDocument/2006/relationships/tags" Target="../tags/tag61.xml"/><Relationship Id="rId12" Type="http://schemas.openxmlformats.org/officeDocument/2006/relationships/image" Target="../media/image11.png"/><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11" Type="http://schemas.openxmlformats.org/officeDocument/2006/relationships/image" Target="../media/image16.png"/><Relationship Id="rId5" Type="http://schemas.openxmlformats.org/officeDocument/2006/relationships/tags" Target="../tags/tag59.xml"/><Relationship Id="rId10" Type="http://schemas.openxmlformats.org/officeDocument/2006/relationships/image" Target="../media/image3.jpeg"/><Relationship Id="rId4" Type="http://schemas.openxmlformats.org/officeDocument/2006/relationships/tags" Target="../tags/tag58.xml"/><Relationship Id="rId9" Type="http://schemas.openxmlformats.org/officeDocument/2006/relationships/slideLayout" Target="../slideLayouts/slideLayout7.xml"/><Relationship Id="rId14" Type="http://schemas.openxmlformats.org/officeDocument/2006/relationships/image" Target="../media/image5.png"/></Relationships>
</file>

<file path=ppt/slides/_rels/slide9.xml.rels><?xml version="1.0" encoding="UTF-8" standalone="yes"?>
<Relationships xmlns="http://schemas.openxmlformats.org/package/2006/relationships"><Relationship Id="rId8" Type="http://schemas.openxmlformats.org/officeDocument/2006/relationships/tags" Target="../tags/tag70.xml"/><Relationship Id="rId13" Type="http://schemas.openxmlformats.org/officeDocument/2006/relationships/image" Target="../media/image6.png"/><Relationship Id="rId3" Type="http://schemas.openxmlformats.org/officeDocument/2006/relationships/tags" Target="../tags/tag65.xml"/><Relationship Id="rId7" Type="http://schemas.openxmlformats.org/officeDocument/2006/relationships/tags" Target="../tags/tag69.xml"/><Relationship Id="rId12" Type="http://schemas.openxmlformats.org/officeDocument/2006/relationships/image" Target="../media/image11.png"/><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tags" Target="../tags/tag68.xml"/><Relationship Id="rId11" Type="http://schemas.openxmlformats.org/officeDocument/2006/relationships/image" Target="../media/image17.png"/><Relationship Id="rId5" Type="http://schemas.openxmlformats.org/officeDocument/2006/relationships/tags" Target="../tags/tag67.xml"/><Relationship Id="rId10" Type="http://schemas.openxmlformats.org/officeDocument/2006/relationships/image" Target="../media/image3.jpeg"/><Relationship Id="rId4" Type="http://schemas.openxmlformats.org/officeDocument/2006/relationships/tags" Target="../tags/tag66.xml"/><Relationship Id="rId9" Type="http://schemas.openxmlformats.org/officeDocument/2006/relationships/slideLayout" Target="../slideLayouts/slideLayout7.xml"/><Relationship Id="rId1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 xmlns:a16="http://schemas.microsoft.com/office/drawing/2014/main" id="{5CBC3A99-F77A-4224-B751-3476D95F956C}"/>
              </a:ext>
            </a:extLst>
          </p:cNvPr>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2682079" y="236077"/>
            <a:ext cx="3860234" cy="3628352"/>
          </a:xfrm>
          <a:prstGeom prst="rect">
            <a:avLst/>
          </a:prstGeom>
        </p:spPr>
      </p:pic>
      <p:pic>
        <p:nvPicPr>
          <p:cNvPr id="4" name="Imagen 3"/>
          <p:cNvPicPr>
            <a:picLocks noChangeAspect="1"/>
          </p:cNvPicPr>
          <p:nvPr>
            <p:custDataLst>
              <p:tags r:id="rId2"/>
            </p:custDataLst>
          </p:nvPr>
        </p:nvPicPr>
        <p:blipFill>
          <a:blip r:embed="rId5">
            <a:extLst>
              <a:ext uri="{28A0092B-C50C-407E-A947-70E740481C1C}">
                <a14:useLocalDpi xmlns:a14="http://schemas.microsoft.com/office/drawing/2010/main" val="0"/>
              </a:ext>
            </a:extLst>
          </a:blip>
          <a:srcRect/>
          <a:stretch/>
        </p:blipFill>
        <p:spPr>
          <a:xfrm>
            <a:off x="0" y="0"/>
            <a:ext cx="9143999" cy="6857999"/>
          </a:xfrm>
          <a:prstGeom prst="rect">
            <a:avLst/>
          </a:prstGeom>
        </p:spPr>
      </p:pic>
    </p:spTree>
    <p:extLst>
      <p:ext uri="{BB962C8B-B14F-4D97-AF65-F5344CB8AC3E}">
        <p14:creationId xmlns:p14="http://schemas.microsoft.com/office/powerpoint/2010/main" val="22371818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p:cNvPicPr>
            <a:picLocks noChangeAspect="1"/>
          </p:cNvPicPr>
          <p:nvPr>
            <p:custDataLst>
              <p:tags r:id="rId1"/>
            </p:custDataLst>
          </p:nvPr>
        </p:nvPicPr>
        <p:blipFill>
          <a:blip r:embed="rId10"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sp>
        <p:nvSpPr>
          <p:cNvPr id="3" name="CuadroTexto 2"/>
          <p:cNvSpPr txBox="1"/>
          <p:nvPr>
            <p:custDataLst>
              <p:tags r:id="rId2"/>
            </p:custDataLst>
          </p:nvPr>
        </p:nvSpPr>
        <p:spPr>
          <a:xfrm>
            <a:off x="959311" y="136709"/>
            <a:ext cx="7225376" cy="830997"/>
          </a:xfrm>
          <a:prstGeom prst="rect">
            <a:avLst/>
          </a:prstGeom>
          <a:noFill/>
        </p:spPr>
        <p:txBody>
          <a:bodyPr wrap="none" rtlCol="0">
            <a:spAutoFit/>
          </a:bodyPr>
          <a:lstStyle/>
          <a:p>
            <a:pPr algn="ctr"/>
            <a:r>
              <a:rPr lang="fr-FR" sz="2400" b="1" dirty="0">
                <a:latin typeface="Arial Black" panose="020B0A04020102020204" pitchFamily="34" charset="0"/>
                <a:ea typeface="Adobe Gothic Std B" panose="020B0800000000000000" pitchFamily="34" charset="-128"/>
              </a:rPr>
              <a:t>MODÈLE DE BIEN-ÊTRE PSYCHOLOGIQUE</a:t>
            </a:r>
          </a:p>
          <a:p>
            <a:pPr algn="ctr"/>
            <a:r>
              <a:rPr lang="fr-FR" sz="2400" b="1" dirty="0">
                <a:latin typeface="Arial Black" panose="020B0A04020102020204" pitchFamily="34" charset="0"/>
                <a:ea typeface="Adobe Gothic Std B" panose="020B0800000000000000" pitchFamily="34" charset="-128"/>
              </a:rPr>
              <a:t>DE CAROL RYFF</a:t>
            </a:r>
          </a:p>
        </p:txBody>
      </p:sp>
      <p:pic>
        <p:nvPicPr>
          <p:cNvPr id="4" name="Imagen 3"/>
          <p:cNvPicPr>
            <a:picLocks noChangeAspect="1"/>
          </p:cNvPicPr>
          <p:nvPr>
            <p:custDataLst>
              <p:tags r:id="rId3"/>
            </p:custDataLst>
          </p:nvPr>
        </p:nvPicPr>
        <p:blipFill>
          <a:blip r:embed="rId11" cstate="print">
            <a:extLst>
              <a:ext uri="{28A0092B-C50C-407E-A947-70E740481C1C}">
                <a14:useLocalDpi xmlns:a14="http://schemas.microsoft.com/office/drawing/2010/main" val="0"/>
              </a:ext>
            </a:extLst>
          </a:blip>
          <a:stretch>
            <a:fillRect/>
          </a:stretch>
        </p:blipFill>
        <p:spPr>
          <a:xfrm>
            <a:off x="1098958" y="1290483"/>
            <a:ext cx="3884103" cy="5147700"/>
          </a:xfrm>
          <a:prstGeom prst="rect">
            <a:avLst/>
          </a:prstGeom>
        </p:spPr>
      </p:pic>
      <p:pic>
        <p:nvPicPr>
          <p:cNvPr id="6" name="Imagen 5"/>
          <p:cNvPicPr>
            <a:picLocks noChangeAspect="1"/>
          </p:cNvPicPr>
          <p:nvPr>
            <p:custDataLst>
              <p:tags r:id="rId4"/>
            </p:custDataLst>
          </p:nvPr>
        </p:nvPicPr>
        <p:blipFill>
          <a:blip r:embed="rId12">
            <a:extLst>
              <a:ext uri="{28A0092B-C50C-407E-A947-70E740481C1C}">
                <a14:useLocalDpi xmlns:a14="http://schemas.microsoft.com/office/drawing/2010/main" val="0"/>
              </a:ext>
            </a:extLst>
          </a:blip>
          <a:srcRect/>
          <a:stretch/>
        </p:blipFill>
        <p:spPr>
          <a:xfrm>
            <a:off x="6424248" y="5643647"/>
            <a:ext cx="1828918" cy="1030290"/>
          </a:xfrm>
          <a:prstGeom prst="rect">
            <a:avLst/>
          </a:prstGeom>
        </p:spPr>
      </p:pic>
      <p:pic>
        <p:nvPicPr>
          <p:cNvPr id="7" name="Imagen 6"/>
          <p:cNvPicPr>
            <a:picLocks noChangeAspect="1"/>
          </p:cNvPicPr>
          <p:nvPr>
            <p:custDataLst>
              <p:tags r:id="rId5"/>
            </p:custDataLst>
          </p:nvPr>
        </p:nvPicPr>
        <p:blipFill>
          <a:blip r:embed="rId13" cstate="print">
            <a:extLst>
              <a:ext uri="{28A0092B-C50C-407E-A947-70E740481C1C}">
                <a14:useLocalDpi xmlns:a14="http://schemas.microsoft.com/office/drawing/2010/main" val="0"/>
              </a:ext>
            </a:extLst>
          </a:blip>
          <a:srcRect/>
          <a:stretch/>
        </p:blipFill>
        <p:spPr>
          <a:xfrm>
            <a:off x="353258" y="675412"/>
            <a:ext cx="1491399" cy="1491399"/>
          </a:xfrm>
          <a:prstGeom prst="rect">
            <a:avLst/>
          </a:prstGeom>
        </p:spPr>
      </p:pic>
      <p:sp>
        <p:nvSpPr>
          <p:cNvPr id="8" name="Rectángulo 7"/>
          <p:cNvSpPr/>
          <p:nvPr>
            <p:custDataLst>
              <p:tags r:id="rId6"/>
            </p:custDataLst>
          </p:nvPr>
        </p:nvSpPr>
        <p:spPr>
          <a:xfrm>
            <a:off x="4437775" y="1874516"/>
            <a:ext cx="4083926" cy="1384995"/>
          </a:xfrm>
          <a:prstGeom prst="rect">
            <a:avLst/>
          </a:prstGeom>
        </p:spPr>
        <p:txBody>
          <a:bodyPr wrap="square">
            <a:spAutoFit/>
          </a:bodyPr>
          <a:lstStyle/>
          <a:p>
            <a:r>
              <a:rPr lang="es-ES" sz="2800" b="1" dirty="0">
                <a:latin typeface="Arial Black" panose="020B0A04020102020204" pitchFamily="34" charset="0"/>
                <a:cs typeface="Arial" panose="020B0604020202020204" pitchFamily="34" charset="0"/>
              </a:rPr>
              <a:t>6. </a:t>
            </a:r>
            <a:r>
              <a:rPr lang="fr-FR" sz="2800" b="1" dirty="0">
                <a:latin typeface="Arial Black" panose="020B0A04020102020204" pitchFamily="34" charset="0"/>
                <a:cs typeface="Arial" panose="020B0604020202020204" pitchFamily="34" charset="0"/>
              </a:rPr>
              <a:t>DIMENSION DE LA MAÎTRISE DE L’ENVIRONNEMENT</a:t>
            </a:r>
            <a:endParaRPr lang="es-ES" sz="2800" dirty="0">
              <a:latin typeface="Arial Black" panose="020B0A04020102020204" pitchFamily="34" charset="0"/>
              <a:cs typeface="Arial" panose="020B0604020202020204" pitchFamily="34" charset="0"/>
            </a:endParaRPr>
          </a:p>
        </p:txBody>
      </p:sp>
      <p:sp>
        <p:nvSpPr>
          <p:cNvPr id="9" name="Rectángulo 8"/>
          <p:cNvSpPr/>
          <p:nvPr>
            <p:custDataLst>
              <p:tags r:id="rId7"/>
            </p:custDataLst>
          </p:nvPr>
        </p:nvSpPr>
        <p:spPr>
          <a:xfrm>
            <a:off x="4514061" y="3259511"/>
            <a:ext cx="3670625" cy="2585323"/>
          </a:xfrm>
          <a:prstGeom prst="rect">
            <a:avLst/>
          </a:prstGeom>
        </p:spPr>
        <p:txBody>
          <a:bodyPr wrap="square">
            <a:spAutoFit/>
          </a:bodyPr>
          <a:lstStyle/>
          <a:p>
            <a:pPr algn="just"/>
            <a:r>
              <a:rPr lang="fr-FR" dirty="0"/>
              <a:t>Il s’agit de la capacité personnelle à choisir ou à créer des environnements adaptés à ses propres besoins et ses valeurs personnelles. Cela implique d’utiliser efficacement les opportunités et d’avoir une participation active dans l’environnement qui permet des fonctions psychologiques positives.</a:t>
            </a:r>
            <a:endParaRPr lang="es-ES" sz="1500" dirty="0">
              <a:solidFill>
                <a:srgbClr val="880D54"/>
              </a:solidFill>
              <a:latin typeface="Arial" panose="020B0604020202020204" pitchFamily="34" charset="0"/>
              <a:cs typeface="Arial" panose="020B0604020202020204" pitchFamily="34" charset="0"/>
            </a:endParaRPr>
          </a:p>
        </p:txBody>
      </p:sp>
      <p:pic>
        <p:nvPicPr>
          <p:cNvPr id="11" name="Imagen 2">
            <a:extLst>
              <a:ext uri="{FF2B5EF4-FFF2-40B4-BE49-F238E27FC236}">
                <a16:creationId xmlns="" xmlns:a16="http://schemas.microsoft.com/office/drawing/2014/main" id="{43B28448-64DC-40A7-9D6D-E6296415AAF8}"/>
              </a:ext>
            </a:extLst>
          </p:cNvPr>
          <p:cNvPicPr>
            <a:picLocks noChangeAspect="1"/>
          </p:cNvPicPr>
          <p:nvPr>
            <p:custDataLst>
              <p:tags r:id="rId8"/>
            </p:custDataLst>
          </p:nvPr>
        </p:nvPicPr>
        <p:blipFill>
          <a:blip r:embed="rId14" cstate="print">
            <a:extLst>
              <a:ext uri="{28A0092B-C50C-407E-A947-70E740481C1C}">
                <a14:useLocalDpi xmlns:a14="http://schemas.microsoft.com/office/drawing/2010/main" val="0"/>
              </a:ext>
            </a:extLst>
          </a:blip>
          <a:srcRect/>
          <a:stretch/>
        </p:blipFill>
        <p:spPr>
          <a:xfrm>
            <a:off x="383224" y="5435450"/>
            <a:ext cx="1335732" cy="1285841"/>
          </a:xfrm>
          <a:prstGeom prst="rect">
            <a:avLst/>
          </a:prstGeom>
        </p:spPr>
      </p:pic>
    </p:spTree>
    <p:extLst>
      <p:ext uri="{BB962C8B-B14F-4D97-AF65-F5344CB8AC3E}">
        <p14:creationId xmlns:p14="http://schemas.microsoft.com/office/powerpoint/2010/main" val="22193660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custDataLst>
              <p:tags r:id="rId1"/>
            </p:custDataLst>
          </p:nvPr>
        </p:nvPicPr>
        <p:blipFill>
          <a:blip r:embed="rId23"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pic>
        <p:nvPicPr>
          <p:cNvPr id="4" name="Imagen 3"/>
          <p:cNvPicPr>
            <a:picLocks noChangeAspect="1"/>
          </p:cNvPicPr>
          <p:nvPr>
            <p:custDataLst>
              <p:tags r:id="rId2"/>
            </p:custDataLst>
          </p:nvPr>
        </p:nvPicPr>
        <p:blipFill>
          <a:blip r:embed="rId24" cstate="print">
            <a:extLst>
              <a:ext uri="{28A0092B-C50C-407E-A947-70E740481C1C}">
                <a14:useLocalDpi xmlns:a14="http://schemas.microsoft.com/office/drawing/2010/main" val="0"/>
              </a:ext>
            </a:extLst>
          </a:blip>
          <a:srcRect/>
          <a:stretch/>
        </p:blipFill>
        <p:spPr>
          <a:xfrm>
            <a:off x="3963775" y="65288"/>
            <a:ext cx="1278771" cy="1278771"/>
          </a:xfrm>
          <a:prstGeom prst="rect">
            <a:avLst/>
          </a:prstGeom>
        </p:spPr>
      </p:pic>
      <p:pic>
        <p:nvPicPr>
          <p:cNvPr id="5" name="Imagen 4"/>
          <p:cNvPicPr>
            <a:picLocks noChangeAspect="1"/>
          </p:cNvPicPr>
          <p:nvPr>
            <p:custDataLst>
              <p:tags r:id="rId3"/>
            </p:custDataLst>
          </p:nvPr>
        </p:nvPicPr>
        <p:blipFill>
          <a:blip r:embed="rId25" cstate="print">
            <a:extLst>
              <a:ext uri="{28A0092B-C50C-407E-A947-70E740481C1C}">
                <a14:useLocalDpi xmlns:a14="http://schemas.microsoft.com/office/drawing/2010/main" val="0"/>
              </a:ext>
            </a:extLst>
          </a:blip>
          <a:stretch>
            <a:fillRect/>
          </a:stretch>
        </p:blipFill>
        <p:spPr>
          <a:xfrm>
            <a:off x="2692168" y="2062142"/>
            <a:ext cx="3459980" cy="3516791"/>
          </a:xfrm>
          <a:prstGeom prst="rect">
            <a:avLst/>
          </a:prstGeom>
        </p:spPr>
      </p:pic>
      <p:sp>
        <p:nvSpPr>
          <p:cNvPr id="7" name="Rectángulo 6"/>
          <p:cNvSpPr/>
          <p:nvPr>
            <p:custDataLst>
              <p:tags r:id="rId4"/>
            </p:custDataLst>
          </p:nvPr>
        </p:nvSpPr>
        <p:spPr>
          <a:xfrm>
            <a:off x="5409017" y="264049"/>
            <a:ext cx="3221374" cy="1815882"/>
          </a:xfrm>
          <a:prstGeom prst="rect">
            <a:avLst/>
          </a:prstGeom>
        </p:spPr>
        <p:txBody>
          <a:bodyPr wrap="square">
            <a:spAutoFit/>
          </a:bodyPr>
          <a:lstStyle/>
          <a:p>
            <a:r>
              <a:rPr lang="es-ES" sz="2800" b="1" dirty="0">
                <a:latin typeface="Arial Black" panose="020B0A04020102020204" pitchFamily="34" charset="0"/>
                <a:cs typeface="Arial" panose="020B0604020202020204" pitchFamily="34" charset="0"/>
              </a:rPr>
              <a:t>MODÈLE DE BIEN-ÊTRE MENTAL </a:t>
            </a:r>
          </a:p>
          <a:p>
            <a:r>
              <a:rPr lang="fr-FR" sz="1400" b="1" dirty="0">
                <a:latin typeface="Arial Black" panose="020B0A04020102020204" pitchFamily="34" charset="0"/>
                <a:cs typeface="Arial" panose="020B0604020202020204" pitchFamily="34" charset="0"/>
              </a:rPr>
              <a:t>BASÉ SUR UNE VISION BIBLIQUE DU MONDE</a:t>
            </a:r>
            <a:endParaRPr lang="es-ES" sz="1400" dirty="0">
              <a:latin typeface="Arial Black" panose="020B0A04020102020204" pitchFamily="34" charset="0"/>
              <a:cs typeface="Arial" panose="020B0604020202020204" pitchFamily="34" charset="0"/>
            </a:endParaRPr>
          </a:p>
        </p:txBody>
      </p:sp>
      <p:sp>
        <p:nvSpPr>
          <p:cNvPr id="8" name="Rectángulo 7"/>
          <p:cNvSpPr/>
          <p:nvPr>
            <p:custDataLst>
              <p:tags r:id="rId5"/>
            </p:custDataLst>
          </p:nvPr>
        </p:nvSpPr>
        <p:spPr>
          <a:xfrm>
            <a:off x="1007764" y="2143158"/>
            <a:ext cx="2424421" cy="369332"/>
          </a:xfrm>
          <a:prstGeom prst="rect">
            <a:avLst/>
          </a:prstGeom>
        </p:spPr>
        <p:txBody>
          <a:bodyPr wrap="square">
            <a:spAutoFit/>
          </a:bodyPr>
          <a:lstStyle/>
          <a:p>
            <a:pPr algn="just"/>
            <a:r>
              <a:rPr lang="es-ES" b="1" dirty="0">
                <a:latin typeface="Arial Black" panose="020B0A04020102020204" pitchFamily="34" charset="0"/>
                <a:cs typeface="Arial" panose="020B0604020202020204" pitchFamily="34" charset="0"/>
              </a:rPr>
              <a:t>DIMENSIONS</a:t>
            </a:r>
            <a:endParaRPr lang="es-ES" dirty="0">
              <a:latin typeface="Arial Black" panose="020B0A04020102020204" pitchFamily="34" charset="0"/>
              <a:cs typeface="Arial" panose="020B0604020202020204" pitchFamily="34" charset="0"/>
            </a:endParaRPr>
          </a:p>
        </p:txBody>
      </p:sp>
      <p:sp>
        <p:nvSpPr>
          <p:cNvPr id="9" name="Rectángulo 8"/>
          <p:cNvSpPr/>
          <p:nvPr>
            <p:custDataLst>
              <p:tags r:id="rId6"/>
            </p:custDataLst>
          </p:nvPr>
        </p:nvSpPr>
        <p:spPr>
          <a:xfrm>
            <a:off x="792251" y="279157"/>
            <a:ext cx="4193491" cy="1600438"/>
          </a:xfrm>
          <a:prstGeom prst="rect">
            <a:avLst/>
          </a:prstGeom>
        </p:spPr>
        <p:txBody>
          <a:bodyPr wrap="square">
            <a:spAutoFit/>
          </a:bodyPr>
          <a:lstStyle/>
          <a:p>
            <a:r>
              <a:rPr lang="es-ES" sz="2800" b="1" dirty="0">
                <a:latin typeface="Arial Black" panose="020B0A04020102020204" pitchFamily="34" charset="0"/>
                <a:cs typeface="Arial" panose="020B0604020202020204" pitchFamily="34" charset="0"/>
              </a:rPr>
              <a:t>MODÈLE DE </a:t>
            </a:r>
          </a:p>
          <a:p>
            <a:r>
              <a:rPr lang="es-ES" sz="2800" b="1" dirty="0">
                <a:latin typeface="Arial Black" panose="020B0A04020102020204" pitchFamily="34" charset="0"/>
                <a:cs typeface="Arial" panose="020B0604020202020204" pitchFamily="34" charset="0"/>
              </a:rPr>
              <a:t>BIEN-ÊTRE PSYCHOLOGIQUE</a:t>
            </a:r>
          </a:p>
          <a:p>
            <a:pPr algn="just"/>
            <a:r>
              <a:rPr lang="es-ES" sz="1400" b="1" dirty="0">
                <a:latin typeface="Arial Black" panose="020B0A04020102020204" pitchFamily="34" charset="0"/>
                <a:cs typeface="Arial" panose="020B0604020202020204" pitchFamily="34" charset="0"/>
              </a:rPr>
              <a:t>DE CAROL RYFF</a:t>
            </a:r>
            <a:endParaRPr lang="es-ES" sz="1400" dirty="0">
              <a:latin typeface="Arial Black" panose="020B0A04020102020204" pitchFamily="34" charset="0"/>
              <a:cs typeface="Arial" panose="020B0604020202020204" pitchFamily="34" charset="0"/>
            </a:endParaRPr>
          </a:p>
        </p:txBody>
      </p:sp>
      <p:sp>
        <p:nvSpPr>
          <p:cNvPr id="10" name="Rectángulo 9"/>
          <p:cNvSpPr/>
          <p:nvPr>
            <p:custDataLst>
              <p:tags r:id="rId7"/>
            </p:custDataLst>
          </p:nvPr>
        </p:nvSpPr>
        <p:spPr>
          <a:xfrm>
            <a:off x="5740747" y="2212332"/>
            <a:ext cx="2424421" cy="369332"/>
          </a:xfrm>
          <a:prstGeom prst="rect">
            <a:avLst/>
          </a:prstGeom>
        </p:spPr>
        <p:txBody>
          <a:bodyPr wrap="square">
            <a:spAutoFit/>
          </a:bodyPr>
          <a:lstStyle/>
          <a:p>
            <a:pPr algn="just"/>
            <a:r>
              <a:rPr lang="es-ES" b="1" dirty="0">
                <a:latin typeface="Arial Black" panose="020B0A04020102020204" pitchFamily="34" charset="0"/>
                <a:cs typeface="Arial" panose="020B0604020202020204" pitchFamily="34" charset="0"/>
              </a:rPr>
              <a:t>DIMENSIONS</a:t>
            </a:r>
            <a:endParaRPr lang="es-ES" dirty="0">
              <a:latin typeface="Arial Black" panose="020B0A04020102020204" pitchFamily="34" charset="0"/>
              <a:cs typeface="Arial" panose="020B0604020202020204" pitchFamily="34" charset="0"/>
            </a:endParaRPr>
          </a:p>
        </p:txBody>
      </p:sp>
      <p:sp>
        <p:nvSpPr>
          <p:cNvPr id="11" name="CuadroTexto 10"/>
          <p:cNvSpPr txBox="1"/>
          <p:nvPr>
            <p:custDataLst>
              <p:tags r:id="rId8"/>
            </p:custDataLst>
          </p:nvPr>
        </p:nvSpPr>
        <p:spPr>
          <a:xfrm>
            <a:off x="1031156" y="2490654"/>
            <a:ext cx="1735475" cy="307777"/>
          </a:xfrm>
          <a:prstGeom prst="rect">
            <a:avLst/>
          </a:prstGeom>
          <a:noFill/>
        </p:spPr>
        <p:txBody>
          <a:bodyPr wrap="none" rtlCol="0">
            <a:spAutoFit/>
          </a:bodyPr>
          <a:lstStyle/>
          <a:p>
            <a:r>
              <a:rPr lang="es-ES" sz="1400" b="1" dirty="0">
                <a:solidFill>
                  <a:srgbClr val="880D54"/>
                </a:solidFill>
              </a:rPr>
              <a:t>1. </a:t>
            </a:r>
            <a:r>
              <a:rPr lang="es-ES" sz="1400" b="1" dirty="0" err="1">
                <a:solidFill>
                  <a:srgbClr val="880D54"/>
                </a:solidFill>
              </a:rPr>
              <a:t>Acceptation</a:t>
            </a:r>
            <a:r>
              <a:rPr lang="es-ES" sz="1400" b="1" dirty="0">
                <a:solidFill>
                  <a:srgbClr val="880D54"/>
                </a:solidFill>
              </a:rPr>
              <a:t> de </a:t>
            </a:r>
            <a:r>
              <a:rPr lang="es-ES" sz="1400" b="1" dirty="0" err="1">
                <a:solidFill>
                  <a:srgbClr val="880D54"/>
                </a:solidFill>
              </a:rPr>
              <a:t>soi</a:t>
            </a:r>
            <a:endParaRPr lang="es-ES" sz="1400" b="1" dirty="0">
              <a:solidFill>
                <a:srgbClr val="880D54"/>
              </a:solidFill>
              <a:latin typeface="Arial" panose="020B0604020202020204" pitchFamily="34" charset="0"/>
              <a:ea typeface="Adobe Gothic Std B" panose="020B0800000000000000" pitchFamily="34" charset="-128"/>
              <a:cs typeface="Arial" panose="020B0604020202020204" pitchFamily="34" charset="0"/>
            </a:endParaRPr>
          </a:p>
        </p:txBody>
      </p:sp>
      <p:sp>
        <p:nvSpPr>
          <p:cNvPr id="12" name="CuadroTexto 11"/>
          <p:cNvSpPr txBox="1"/>
          <p:nvPr>
            <p:custDataLst>
              <p:tags r:id="rId9"/>
            </p:custDataLst>
          </p:nvPr>
        </p:nvSpPr>
        <p:spPr>
          <a:xfrm>
            <a:off x="1007764" y="3581290"/>
            <a:ext cx="1449436" cy="307777"/>
          </a:xfrm>
          <a:prstGeom prst="rect">
            <a:avLst/>
          </a:prstGeom>
          <a:noFill/>
        </p:spPr>
        <p:txBody>
          <a:bodyPr wrap="none" rtlCol="0">
            <a:spAutoFit/>
          </a:bodyPr>
          <a:lstStyle/>
          <a:p>
            <a:r>
              <a:rPr lang="es-ES" sz="1400" b="1" dirty="0">
                <a:solidFill>
                  <a:srgbClr val="880D54"/>
                </a:solidFill>
              </a:rPr>
              <a:t>3. </a:t>
            </a:r>
            <a:r>
              <a:rPr lang="es-ES" sz="1400" b="1" dirty="0" err="1">
                <a:solidFill>
                  <a:srgbClr val="880D54"/>
                </a:solidFill>
              </a:rPr>
              <a:t>But</a:t>
            </a:r>
            <a:r>
              <a:rPr lang="es-ES" sz="1400" b="1" dirty="0">
                <a:solidFill>
                  <a:srgbClr val="880D54"/>
                </a:solidFill>
              </a:rPr>
              <a:t> </a:t>
            </a:r>
            <a:r>
              <a:rPr lang="es-ES" sz="1400" b="1" dirty="0" err="1">
                <a:solidFill>
                  <a:srgbClr val="880D54"/>
                </a:solidFill>
              </a:rPr>
              <a:t>dans</a:t>
            </a:r>
            <a:r>
              <a:rPr lang="es-ES" sz="1400" b="1" dirty="0">
                <a:solidFill>
                  <a:srgbClr val="880D54"/>
                </a:solidFill>
              </a:rPr>
              <a:t> la vie</a:t>
            </a:r>
            <a:endParaRPr lang="es-ES" sz="1050" b="1" dirty="0">
              <a:solidFill>
                <a:srgbClr val="880D54"/>
              </a:solidFill>
              <a:latin typeface="Arial" panose="020B0604020202020204" pitchFamily="34" charset="0"/>
              <a:ea typeface="Adobe Gothic Std B" panose="020B0800000000000000" pitchFamily="34" charset="-128"/>
              <a:cs typeface="Arial" panose="020B0604020202020204" pitchFamily="34" charset="0"/>
            </a:endParaRPr>
          </a:p>
        </p:txBody>
      </p:sp>
      <p:sp>
        <p:nvSpPr>
          <p:cNvPr id="13" name="CuadroTexto 12"/>
          <p:cNvSpPr txBox="1"/>
          <p:nvPr>
            <p:custDataLst>
              <p:tags r:id="rId10"/>
            </p:custDataLst>
          </p:nvPr>
        </p:nvSpPr>
        <p:spPr>
          <a:xfrm>
            <a:off x="1017666" y="5193754"/>
            <a:ext cx="2541080" cy="307777"/>
          </a:xfrm>
          <a:prstGeom prst="rect">
            <a:avLst/>
          </a:prstGeom>
          <a:noFill/>
        </p:spPr>
        <p:txBody>
          <a:bodyPr wrap="none" rtlCol="0">
            <a:spAutoFit/>
          </a:bodyPr>
          <a:lstStyle/>
          <a:p>
            <a:r>
              <a:rPr lang="es-ES" sz="1400" b="1" dirty="0">
                <a:solidFill>
                  <a:srgbClr val="880D54"/>
                </a:solidFill>
              </a:rPr>
              <a:t>6.- </a:t>
            </a:r>
            <a:r>
              <a:rPr lang="es-ES" sz="1400" b="1" dirty="0" err="1">
                <a:solidFill>
                  <a:srgbClr val="880D54"/>
                </a:solidFill>
              </a:rPr>
              <a:t>Maîtrise</a:t>
            </a:r>
            <a:r>
              <a:rPr lang="es-ES" sz="1400" b="1" dirty="0">
                <a:solidFill>
                  <a:srgbClr val="880D54"/>
                </a:solidFill>
              </a:rPr>
              <a:t> de </a:t>
            </a:r>
            <a:r>
              <a:rPr lang="es-ES" sz="1400" b="1" dirty="0" err="1">
                <a:solidFill>
                  <a:srgbClr val="880D54"/>
                </a:solidFill>
              </a:rPr>
              <a:t>l’environnement</a:t>
            </a:r>
            <a:endParaRPr lang="es-ES" sz="1050" b="1" dirty="0">
              <a:solidFill>
                <a:srgbClr val="880D54"/>
              </a:solidFill>
              <a:latin typeface="Arial" panose="020B0604020202020204" pitchFamily="34" charset="0"/>
              <a:ea typeface="Adobe Gothic Std B" panose="020B0800000000000000" pitchFamily="34" charset="-128"/>
              <a:cs typeface="Arial" panose="020B0604020202020204" pitchFamily="34" charset="0"/>
            </a:endParaRPr>
          </a:p>
        </p:txBody>
      </p:sp>
      <p:sp>
        <p:nvSpPr>
          <p:cNvPr id="14" name="CuadroTexto 13"/>
          <p:cNvSpPr txBox="1"/>
          <p:nvPr>
            <p:custDataLst>
              <p:tags r:id="rId11"/>
            </p:custDataLst>
          </p:nvPr>
        </p:nvSpPr>
        <p:spPr>
          <a:xfrm>
            <a:off x="1031156" y="3026635"/>
            <a:ext cx="1757661" cy="307777"/>
          </a:xfrm>
          <a:prstGeom prst="rect">
            <a:avLst/>
          </a:prstGeom>
          <a:noFill/>
        </p:spPr>
        <p:txBody>
          <a:bodyPr wrap="none" rtlCol="0">
            <a:spAutoFit/>
          </a:bodyPr>
          <a:lstStyle/>
          <a:p>
            <a:r>
              <a:rPr lang="es-ES" sz="1400" b="1" dirty="0">
                <a:solidFill>
                  <a:srgbClr val="880D54"/>
                </a:solidFill>
              </a:rPr>
              <a:t>2. </a:t>
            </a:r>
            <a:r>
              <a:rPr lang="es-ES" sz="1400" b="1" dirty="0" err="1">
                <a:solidFill>
                  <a:srgbClr val="880D54"/>
                </a:solidFill>
              </a:rPr>
              <a:t>Relations</a:t>
            </a:r>
            <a:r>
              <a:rPr lang="es-ES" sz="1400" b="1" dirty="0">
                <a:solidFill>
                  <a:srgbClr val="880D54"/>
                </a:solidFill>
              </a:rPr>
              <a:t> positives</a:t>
            </a:r>
            <a:endParaRPr lang="es-ES" sz="1050" b="1" dirty="0">
              <a:solidFill>
                <a:srgbClr val="880D54"/>
              </a:solidFill>
              <a:latin typeface="Arial" panose="020B0604020202020204" pitchFamily="34" charset="0"/>
              <a:ea typeface="Adobe Gothic Std B" panose="020B0800000000000000" pitchFamily="34" charset="-128"/>
              <a:cs typeface="Arial" panose="020B0604020202020204" pitchFamily="34" charset="0"/>
            </a:endParaRPr>
          </a:p>
        </p:txBody>
      </p:sp>
      <p:sp>
        <p:nvSpPr>
          <p:cNvPr id="15" name="CuadroTexto 14"/>
          <p:cNvSpPr txBox="1"/>
          <p:nvPr>
            <p:custDataLst>
              <p:tags r:id="rId12"/>
            </p:custDataLst>
          </p:nvPr>
        </p:nvSpPr>
        <p:spPr>
          <a:xfrm>
            <a:off x="1019699" y="4654385"/>
            <a:ext cx="1253741" cy="307777"/>
          </a:xfrm>
          <a:prstGeom prst="rect">
            <a:avLst/>
          </a:prstGeom>
          <a:noFill/>
        </p:spPr>
        <p:txBody>
          <a:bodyPr wrap="none" rtlCol="0">
            <a:spAutoFit/>
          </a:bodyPr>
          <a:lstStyle/>
          <a:p>
            <a:r>
              <a:rPr lang="es-ES" sz="1400" b="1" dirty="0">
                <a:solidFill>
                  <a:srgbClr val="880D54"/>
                </a:solidFill>
              </a:rPr>
              <a:t>5.- </a:t>
            </a:r>
            <a:r>
              <a:rPr lang="es-ES" sz="1400" b="1" dirty="0" err="1">
                <a:solidFill>
                  <a:srgbClr val="880D54"/>
                </a:solidFill>
              </a:rPr>
              <a:t>Autonomie</a:t>
            </a:r>
            <a:endParaRPr lang="es-ES" sz="1050" b="1" dirty="0">
              <a:solidFill>
                <a:srgbClr val="880D54"/>
              </a:solidFill>
              <a:latin typeface="Arial" panose="020B0604020202020204" pitchFamily="34" charset="0"/>
              <a:ea typeface="Adobe Gothic Std B" panose="020B0800000000000000" pitchFamily="34" charset="-128"/>
              <a:cs typeface="Arial" panose="020B0604020202020204" pitchFamily="34" charset="0"/>
            </a:endParaRPr>
          </a:p>
        </p:txBody>
      </p:sp>
      <p:sp>
        <p:nvSpPr>
          <p:cNvPr id="16" name="CuadroTexto 15"/>
          <p:cNvSpPr txBox="1"/>
          <p:nvPr>
            <p:custDataLst>
              <p:tags r:id="rId13"/>
            </p:custDataLst>
          </p:nvPr>
        </p:nvSpPr>
        <p:spPr>
          <a:xfrm>
            <a:off x="1031156" y="4119933"/>
            <a:ext cx="2127955" cy="307777"/>
          </a:xfrm>
          <a:prstGeom prst="rect">
            <a:avLst/>
          </a:prstGeom>
          <a:noFill/>
        </p:spPr>
        <p:txBody>
          <a:bodyPr wrap="none" rtlCol="0">
            <a:spAutoFit/>
          </a:bodyPr>
          <a:lstStyle/>
          <a:p>
            <a:r>
              <a:rPr lang="es-ES" sz="1400" b="1" dirty="0">
                <a:solidFill>
                  <a:srgbClr val="880D54"/>
                </a:solidFill>
              </a:rPr>
              <a:t>4.- </a:t>
            </a:r>
            <a:r>
              <a:rPr lang="es-ES" sz="1400" b="1" dirty="0" err="1">
                <a:solidFill>
                  <a:srgbClr val="880D54"/>
                </a:solidFill>
              </a:rPr>
              <a:t>Croissance</a:t>
            </a:r>
            <a:r>
              <a:rPr lang="es-ES" sz="1400" b="1" dirty="0">
                <a:solidFill>
                  <a:srgbClr val="880D54"/>
                </a:solidFill>
              </a:rPr>
              <a:t> </a:t>
            </a:r>
            <a:r>
              <a:rPr lang="es-ES" sz="1400" b="1" dirty="0" err="1">
                <a:solidFill>
                  <a:srgbClr val="880D54"/>
                </a:solidFill>
              </a:rPr>
              <a:t>personnelle</a:t>
            </a:r>
            <a:endParaRPr lang="es-ES" sz="1050" b="1" dirty="0">
              <a:solidFill>
                <a:srgbClr val="880D54"/>
              </a:solidFill>
              <a:latin typeface="Arial" panose="020B0604020202020204" pitchFamily="34" charset="0"/>
              <a:ea typeface="Adobe Gothic Std B" panose="020B0800000000000000" pitchFamily="34" charset="-128"/>
              <a:cs typeface="Arial" panose="020B0604020202020204" pitchFamily="34" charset="0"/>
            </a:endParaRPr>
          </a:p>
        </p:txBody>
      </p:sp>
      <p:sp>
        <p:nvSpPr>
          <p:cNvPr id="17" name="CuadroTexto 16"/>
          <p:cNvSpPr txBox="1"/>
          <p:nvPr>
            <p:custDataLst>
              <p:tags r:id="rId14"/>
            </p:custDataLst>
          </p:nvPr>
        </p:nvSpPr>
        <p:spPr>
          <a:xfrm>
            <a:off x="5745083" y="2515927"/>
            <a:ext cx="2586118" cy="523220"/>
          </a:xfrm>
          <a:prstGeom prst="rect">
            <a:avLst/>
          </a:prstGeom>
          <a:noFill/>
        </p:spPr>
        <p:txBody>
          <a:bodyPr wrap="square" rtlCol="0">
            <a:spAutoFit/>
          </a:bodyPr>
          <a:lstStyle/>
          <a:p>
            <a:pPr marL="177800" indent="-177800"/>
            <a:r>
              <a:rPr lang="fr-FR" sz="1400" b="1" dirty="0">
                <a:solidFill>
                  <a:srgbClr val="880D54"/>
                </a:solidFill>
              </a:rPr>
              <a:t>1. L’acceptation de soi en tant que fils et filles de Dieu.</a:t>
            </a:r>
            <a:endParaRPr lang="es-ES" sz="1400" b="1" dirty="0">
              <a:solidFill>
                <a:srgbClr val="880D54"/>
              </a:solidFill>
              <a:ea typeface="Adobe Gothic Std B" panose="020B0800000000000000" pitchFamily="34" charset="-128"/>
              <a:cs typeface="Arial" panose="020B0604020202020204" pitchFamily="34" charset="0"/>
            </a:endParaRPr>
          </a:p>
        </p:txBody>
      </p:sp>
      <p:sp>
        <p:nvSpPr>
          <p:cNvPr id="18" name="CuadroTexto 17"/>
          <p:cNvSpPr txBox="1"/>
          <p:nvPr>
            <p:custDataLst>
              <p:tags r:id="rId15"/>
            </p:custDataLst>
          </p:nvPr>
        </p:nvSpPr>
        <p:spPr>
          <a:xfrm>
            <a:off x="5721691" y="3606563"/>
            <a:ext cx="2586118" cy="523220"/>
          </a:xfrm>
          <a:prstGeom prst="rect">
            <a:avLst/>
          </a:prstGeom>
          <a:noFill/>
        </p:spPr>
        <p:txBody>
          <a:bodyPr wrap="square" rtlCol="0">
            <a:spAutoFit/>
          </a:bodyPr>
          <a:lstStyle/>
          <a:p>
            <a:pPr marL="177800" indent="-177800"/>
            <a:r>
              <a:rPr lang="es-ES" sz="1400" b="1" dirty="0">
                <a:solidFill>
                  <a:srgbClr val="880D54"/>
                </a:solidFill>
              </a:rPr>
              <a:t>3. </a:t>
            </a:r>
            <a:r>
              <a:rPr lang="fr-FR" sz="1400" b="1" dirty="0">
                <a:solidFill>
                  <a:srgbClr val="880D54"/>
                </a:solidFill>
              </a:rPr>
              <a:t>Le service aux autres comme but dans la vie</a:t>
            </a:r>
            <a:endParaRPr lang="es-ES" sz="1050" b="1" dirty="0">
              <a:solidFill>
                <a:srgbClr val="880D54"/>
              </a:solidFill>
              <a:latin typeface="Arial" panose="020B0604020202020204" pitchFamily="34" charset="0"/>
              <a:ea typeface="Adobe Gothic Std B" panose="020B0800000000000000" pitchFamily="34" charset="-128"/>
              <a:cs typeface="Arial" panose="020B0604020202020204" pitchFamily="34" charset="0"/>
            </a:endParaRPr>
          </a:p>
        </p:txBody>
      </p:sp>
      <p:sp>
        <p:nvSpPr>
          <p:cNvPr id="19" name="CuadroTexto 18"/>
          <p:cNvSpPr txBox="1"/>
          <p:nvPr>
            <p:custDataLst>
              <p:tags r:id="rId16"/>
            </p:custDataLst>
          </p:nvPr>
        </p:nvSpPr>
        <p:spPr>
          <a:xfrm>
            <a:off x="5731593" y="5219027"/>
            <a:ext cx="2574184" cy="523220"/>
          </a:xfrm>
          <a:prstGeom prst="rect">
            <a:avLst/>
          </a:prstGeom>
          <a:noFill/>
        </p:spPr>
        <p:txBody>
          <a:bodyPr wrap="square" rtlCol="0">
            <a:spAutoFit/>
          </a:bodyPr>
          <a:lstStyle/>
          <a:p>
            <a:pPr marL="177800" indent="-177800"/>
            <a:r>
              <a:rPr lang="es-ES" sz="1400" b="1" dirty="0">
                <a:solidFill>
                  <a:srgbClr val="880D54"/>
                </a:solidFill>
              </a:rPr>
              <a:t>6. </a:t>
            </a:r>
            <a:r>
              <a:rPr lang="fr-FR" sz="1400" b="1" dirty="0">
                <a:solidFill>
                  <a:srgbClr val="880D54"/>
                </a:solidFill>
              </a:rPr>
              <a:t>La capacité à influencer les autres</a:t>
            </a:r>
            <a:endParaRPr lang="es-ES" sz="1050" b="1" dirty="0">
              <a:solidFill>
                <a:srgbClr val="880D54"/>
              </a:solidFill>
              <a:ea typeface="Adobe Gothic Std B" panose="020B0800000000000000" pitchFamily="34" charset="-128"/>
              <a:cs typeface="Arial" panose="020B0604020202020204" pitchFamily="34" charset="0"/>
            </a:endParaRPr>
          </a:p>
        </p:txBody>
      </p:sp>
      <p:sp>
        <p:nvSpPr>
          <p:cNvPr id="20" name="CuadroTexto 19"/>
          <p:cNvSpPr txBox="1"/>
          <p:nvPr>
            <p:custDataLst>
              <p:tags r:id="rId17"/>
            </p:custDataLst>
          </p:nvPr>
        </p:nvSpPr>
        <p:spPr>
          <a:xfrm>
            <a:off x="5745082" y="3051908"/>
            <a:ext cx="2586118" cy="523220"/>
          </a:xfrm>
          <a:prstGeom prst="rect">
            <a:avLst/>
          </a:prstGeom>
          <a:noFill/>
        </p:spPr>
        <p:txBody>
          <a:bodyPr wrap="square" rtlCol="0">
            <a:spAutoFit/>
          </a:bodyPr>
          <a:lstStyle/>
          <a:p>
            <a:pPr marL="177800" indent="-177800"/>
            <a:r>
              <a:rPr lang="es-ES" sz="1400" b="1" dirty="0">
                <a:solidFill>
                  <a:srgbClr val="880D54"/>
                </a:solidFill>
              </a:rPr>
              <a:t>2. </a:t>
            </a:r>
            <a:r>
              <a:rPr lang="fr-FR" sz="1400" b="1" dirty="0">
                <a:solidFill>
                  <a:srgbClr val="880D54"/>
                </a:solidFill>
              </a:rPr>
              <a:t>Aimer son prochain par des relations positives</a:t>
            </a:r>
            <a:endParaRPr lang="es-ES" sz="1050" b="1" dirty="0">
              <a:solidFill>
                <a:srgbClr val="880D54"/>
              </a:solidFill>
              <a:latin typeface="Arial" panose="020B0604020202020204" pitchFamily="34" charset="0"/>
              <a:ea typeface="Adobe Gothic Std B" panose="020B0800000000000000" pitchFamily="34" charset="-128"/>
              <a:cs typeface="Arial" panose="020B0604020202020204" pitchFamily="34" charset="0"/>
            </a:endParaRPr>
          </a:p>
        </p:txBody>
      </p:sp>
      <p:sp>
        <p:nvSpPr>
          <p:cNvPr id="21" name="CuadroTexto 20"/>
          <p:cNvSpPr txBox="1"/>
          <p:nvPr>
            <p:custDataLst>
              <p:tags r:id="rId18"/>
            </p:custDataLst>
          </p:nvPr>
        </p:nvSpPr>
        <p:spPr>
          <a:xfrm>
            <a:off x="5733626" y="4679658"/>
            <a:ext cx="2574184" cy="523220"/>
          </a:xfrm>
          <a:prstGeom prst="rect">
            <a:avLst/>
          </a:prstGeom>
          <a:noFill/>
        </p:spPr>
        <p:txBody>
          <a:bodyPr wrap="square" rtlCol="0">
            <a:spAutoFit/>
          </a:bodyPr>
          <a:lstStyle/>
          <a:p>
            <a:pPr marL="177800" indent="-177800"/>
            <a:r>
              <a:rPr lang="es-ES" sz="1400" b="1" dirty="0">
                <a:solidFill>
                  <a:srgbClr val="880D54"/>
                </a:solidFill>
              </a:rPr>
              <a:t>5. </a:t>
            </a:r>
            <a:r>
              <a:rPr lang="fr-FR" sz="1400" b="1" dirty="0">
                <a:solidFill>
                  <a:srgbClr val="880D54"/>
                </a:solidFill>
              </a:rPr>
              <a:t>Jouir du libre arbitre que Dieu nous accorde</a:t>
            </a:r>
            <a:endParaRPr lang="es-ES" sz="1050" b="1" dirty="0">
              <a:solidFill>
                <a:srgbClr val="880D54"/>
              </a:solidFill>
              <a:latin typeface="Arial" panose="020B0604020202020204" pitchFamily="34" charset="0"/>
              <a:ea typeface="Adobe Gothic Std B" panose="020B0800000000000000" pitchFamily="34" charset="-128"/>
              <a:cs typeface="Arial" panose="020B0604020202020204" pitchFamily="34" charset="0"/>
            </a:endParaRPr>
          </a:p>
        </p:txBody>
      </p:sp>
      <p:sp>
        <p:nvSpPr>
          <p:cNvPr id="22" name="CuadroTexto 21"/>
          <p:cNvSpPr txBox="1"/>
          <p:nvPr>
            <p:custDataLst>
              <p:tags r:id="rId19"/>
            </p:custDataLst>
          </p:nvPr>
        </p:nvSpPr>
        <p:spPr>
          <a:xfrm>
            <a:off x="5745082" y="4145206"/>
            <a:ext cx="2700418" cy="523220"/>
          </a:xfrm>
          <a:prstGeom prst="rect">
            <a:avLst/>
          </a:prstGeom>
          <a:noFill/>
        </p:spPr>
        <p:txBody>
          <a:bodyPr wrap="square" rtlCol="0">
            <a:spAutoFit/>
          </a:bodyPr>
          <a:lstStyle/>
          <a:p>
            <a:pPr marL="177800" indent="-177800"/>
            <a:r>
              <a:rPr lang="es-ES" sz="1400" b="1" dirty="0">
                <a:solidFill>
                  <a:srgbClr val="880D54"/>
                </a:solidFill>
              </a:rPr>
              <a:t>4. </a:t>
            </a:r>
            <a:r>
              <a:rPr lang="fr-FR" sz="1400" b="1" dirty="0">
                <a:solidFill>
                  <a:srgbClr val="880D54"/>
                </a:solidFill>
              </a:rPr>
              <a:t>Imiter le caractère de Dieu pour la croissance personnelle</a:t>
            </a:r>
            <a:endParaRPr lang="es-ES" sz="1050" b="1" dirty="0">
              <a:solidFill>
                <a:srgbClr val="880D54"/>
              </a:solidFill>
              <a:latin typeface="Arial" panose="020B0604020202020204" pitchFamily="34" charset="0"/>
              <a:ea typeface="Adobe Gothic Std B" panose="020B0800000000000000" pitchFamily="34" charset="-128"/>
              <a:cs typeface="Arial" panose="020B0604020202020204" pitchFamily="34" charset="0"/>
            </a:endParaRPr>
          </a:p>
        </p:txBody>
      </p:sp>
      <p:pic>
        <p:nvPicPr>
          <p:cNvPr id="24" name="Imagen 23"/>
          <p:cNvPicPr>
            <a:picLocks noChangeAspect="1"/>
          </p:cNvPicPr>
          <p:nvPr>
            <p:custDataLst>
              <p:tags r:id="rId20"/>
            </p:custDataLst>
          </p:nvPr>
        </p:nvPicPr>
        <p:blipFill>
          <a:blip r:embed="rId26">
            <a:extLst>
              <a:ext uri="{28A0092B-C50C-407E-A947-70E740481C1C}">
                <a14:useLocalDpi xmlns:a14="http://schemas.microsoft.com/office/drawing/2010/main" val="0"/>
              </a:ext>
            </a:extLst>
          </a:blip>
          <a:srcRect/>
          <a:stretch/>
        </p:blipFill>
        <p:spPr>
          <a:xfrm>
            <a:off x="6335369" y="5643647"/>
            <a:ext cx="1828918" cy="1030290"/>
          </a:xfrm>
          <a:prstGeom prst="rect">
            <a:avLst/>
          </a:prstGeom>
        </p:spPr>
      </p:pic>
      <p:pic>
        <p:nvPicPr>
          <p:cNvPr id="25" name="Imagen 2">
            <a:extLst>
              <a:ext uri="{FF2B5EF4-FFF2-40B4-BE49-F238E27FC236}">
                <a16:creationId xmlns="" xmlns:a16="http://schemas.microsoft.com/office/drawing/2014/main" id="{C37C7AB7-CF04-4F87-B5D3-6DB269F359D7}"/>
              </a:ext>
            </a:extLst>
          </p:cNvPr>
          <p:cNvPicPr>
            <a:picLocks noChangeAspect="1"/>
          </p:cNvPicPr>
          <p:nvPr>
            <p:custDataLst>
              <p:tags r:id="rId21"/>
            </p:custDataLst>
          </p:nvPr>
        </p:nvPicPr>
        <p:blipFill>
          <a:blip r:embed="rId27" cstate="print">
            <a:extLst>
              <a:ext uri="{28A0092B-C50C-407E-A947-70E740481C1C}">
                <a14:useLocalDpi xmlns:a14="http://schemas.microsoft.com/office/drawing/2010/main" val="0"/>
              </a:ext>
            </a:extLst>
          </a:blip>
          <a:srcRect/>
          <a:stretch/>
        </p:blipFill>
        <p:spPr>
          <a:xfrm>
            <a:off x="315052" y="5359628"/>
            <a:ext cx="1335732" cy="1285841"/>
          </a:xfrm>
          <a:prstGeom prst="rect">
            <a:avLst/>
          </a:prstGeom>
        </p:spPr>
      </p:pic>
    </p:spTree>
    <p:extLst>
      <p:ext uri="{BB962C8B-B14F-4D97-AF65-F5344CB8AC3E}">
        <p14:creationId xmlns:p14="http://schemas.microsoft.com/office/powerpoint/2010/main" val="4852319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p:cNvPicPr>
            <a:picLocks noChangeAspect="1"/>
          </p:cNvPicPr>
          <p:nvPr>
            <p:custDataLst>
              <p:tags r:id="rId1"/>
            </p:custDataLst>
          </p:nvPr>
        </p:nvPicPr>
        <p:blipFill>
          <a:blip r:embed="rId14"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pic>
        <p:nvPicPr>
          <p:cNvPr id="2" name="Imagen 1"/>
          <p:cNvPicPr>
            <a:picLocks noChangeAspect="1"/>
          </p:cNvPicPr>
          <p:nvPr>
            <p:custDataLst>
              <p:tags r:id="rId2"/>
            </p:custDataLst>
          </p:nvPr>
        </p:nvPicPr>
        <p:blipFill>
          <a:blip r:embed="rId15" cstate="print">
            <a:extLst>
              <a:ext uri="{28A0092B-C50C-407E-A947-70E740481C1C}">
                <a14:useLocalDpi xmlns:a14="http://schemas.microsoft.com/office/drawing/2010/main" val="0"/>
              </a:ext>
            </a:extLst>
          </a:blip>
          <a:stretch>
            <a:fillRect/>
          </a:stretch>
        </p:blipFill>
        <p:spPr>
          <a:xfrm>
            <a:off x="0" y="-156905"/>
            <a:ext cx="9027281" cy="6752360"/>
          </a:xfrm>
          <a:prstGeom prst="rect">
            <a:avLst/>
          </a:prstGeom>
        </p:spPr>
      </p:pic>
      <p:pic>
        <p:nvPicPr>
          <p:cNvPr id="12" name="Imagen 11"/>
          <p:cNvPicPr>
            <a:picLocks noChangeAspect="1"/>
          </p:cNvPicPr>
          <p:nvPr>
            <p:custDataLst>
              <p:tags r:id="rId3"/>
            </p:custDataLst>
          </p:nvPr>
        </p:nvPicPr>
        <p:blipFill>
          <a:blip r:embed="rId16" cstate="print">
            <a:extLst>
              <a:ext uri="{28A0092B-C50C-407E-A947-70E740481C1C}">
                <a14:useLocalDpi xmlns:a14="http://schemas.microsoft.com/office/drawing/2010/main" val="0"/>
              </a:ext>
            </a:extLst>
          </a:blip>
          <a:srcRect/>
          <a:stretch/>
        </p:blipFill>
        <p:spPr>
          <a:xfrm>
            <a:off x="1089840" y="403263"/>
            <a:ext cx="1278771" cy="1278771"/>
          </a:xfrm>
          <a:prstGeom prst="rect">
            <a:avLst/>
          </a:prstGeom>
        </p:spPr>
      </p:pic>
      <p:pic>
        <p:nvPicPr>
          <p:cNvPr id="14" name="Imagen 13"/>
          <p:cNvPicPr>
            <a:picLocks noChangeAspect="1"/>
          </p:cNvPicPr>
          <p:nvPr>
            <p:custDataLst>
              <p:tags r:id="rId4"/>
            </p:custDataLst>
          </p:nvPr>
        </p:nvPicPr>
        <p:blipFill>
          <a:blip r:embed="rId17">
            <a:extLst>
              <a:ext uri="{28A0092B-C50C-407E-A947-70E740481C1C}">
                <a14:useLocalDpi xmlns:a14="http://schemas.microsoft.com/office/drawing/2010/main" val="0"/>
              </a:ext>
            </a:extLst>
          </a:blip>
          <a:srcRect/>
          <a:stretch/>
        </p:blipFill>
        <p:spPr>
          <a:xfrm>
            <a:off x="3927729" y="5854120"/>
            <a:ext cx="1828918" cy="1030290"/>
          </a:xfrm>
          <a:prstGeom prst="rect">
            <a:avLst/>
          </a:prstGeom>
        </p:spPr>
      </p:pic>
      <p:sp>
        <p:nvSpPr>
          <p:cNvPr id="4" name="Rectángulo 3"/>
          <p:cNvSpPr/>
          <p:nvPr>
            <p:custDataLst>
              <p:tags r:id="rId5"/>
            </p:custDataLst>
          </p:nvPr>
        </p:nvSpPr>
        <p:spPr>
          <a:xfrm>
            <a:off x="2072080" y="380254"/>
            <a:ext cx="5972961" cy="1169551"/>
          </a:xfrm>
          <a:prstGeom prst="rect">
            <a:avLst/>
          </a:prstGeom>
        </p:spPr>
        <p:txBody>
          <a:bodyPr wrap="square">
            <a:spAutoFit/>
          </a:bodyPr>
          <a:lstStyle/>
          <a:p>
            <a:pPr algn="ctr"/>
            <a:r>
              <a:rPr lang="es-ES" sz="2800" b="1" dirty="0">
                <a:latin typeface="Arial Black" panose="020B0A04020102020204" pitchFamily="34" charset="0"/>
                <a:cs typeface="Arial" panose="020B0604020202020204" pitchFamily="34" charset="0"/>
              </a:rPr>
              <a:t>MODÈLE DE BIEN-ÊTRE MENTAL</a:t>
            </a:r>
          </a:p>
          <a:p>
            <a:pPr algn="ctr"/>
            <a:r>
              <a:rPr lang="fr-FR" sz="1400" b="1" dirty="0">
                <a:latin typeface="Arial Black" panose="020B0A04020102020204" pitchFamily="34" charset="0"/>
                <a:cs typeface="Arial" panose="020B0604020202020204" pitchFamily="34" charset="0"/>
              </a:rPr>
              <a:t>BASÉ SUR UNE VISION BIBLIQUE DU MONDE</a:t>
            </a:r>
          </a:p>
        </p:txBody>
      </p:sp>
      <p:sp>
        <p:nvSpPr>
          <p:cNvPr id="5" name="CuadroTexto 4"/>
          <p:cNvSpPr txBox="1"/>
          <p:nvPr>
            <p:custDataLst>
              <p:tags r:id="rId6"/>
            </p:custDataLst>
          </p:nvPr>
        </p:nvSpPr>
        <p:spPr>
          <a:xfrm>
            <a:off x="1701800" y="2409554"/>
            <a:ext cx="2591926" cy="523220"/>
          </a:xfrm>
          <a:prstGeom prst="rect">
            <a:avLst/>
          </a:prstGeom>
          <a:noFill/>
        </p:spPr>
        <p:txBody>
          <a:bodyPr wrap="square" rtlCol="0">
            <a:spAutoFit/>
          </a:bodyPr>
          <a:lstStyle/>
          <a:p>
            <a:pPr algn="ctr"/>
            <a:r>
              <a:rPr lang="fr-FR" sz="1400" b="1" dirty="0">
                <a:latin typeface="Arial" panose="020B0604020202020204" pitchFamily="34" charset="0"/>
                <a:cs typeface="Arial" panose="020B0604020202020204" pitchFamily="34" charset="0"/>
              </a:rPr>
              <a:t>1. S’accepter en tant que </a:t>
            </a:r>
          </a:p>
          <a:p>
            <a:pPr algn="ctr"/>
            <a:r>
              <a:rPr lang="fr-FR" sz="1400" b="1" dirty="0">
                <a:latin typeface="Arial" panose="020B0604020202020204" pitchFamily="34" charset="0"/>
                <a:cs typeface="Arial" panose="020B0604020202020204" pitchFamily="34" charset="0"/>
              </a:rPr>
              <a:t>fils et filles de Dieu</a:t>
            </a:r>
            <a:endParaRPr lang="es-ES" sz="1400" b="1" dirty="0">
              <a:latin typeface="Arial" panose="020B0604020202020204" pitchFamily="34" charset="0"/>
              <a:ea typeface="Adobe Gothic Std B" panose="020B0800000000000000" pitchFamily="34" charset="-128"/>
              <a:cs typeface="Arial" panose="020B0604020202020204" pitchFamily="34" charset="0"/>
            </a:endParaRPr>
          </a:p>
        </p:txBody>
      </p:sp>
      <p:sp>
        <p:nvSpPr>
          <p:cNvPr id="6" name="CuadroTexto 5"/>
          <p:cNvSpPr txBox="1"/>
          <p:nvPr>
            <p:custDataLst>
              <p:tags r:id="rId7"/>
            </p:custDataLst>
          </p:nvPr>
        </p:nvSpPr>
        <p:spPr>
          <a:xfrm>
            <a:off x="1264379" y="5138430"/>
            <a:ext cx="1883849" cy="738664"/>
          </a:xfrm>
          <a:prstGeom prst="rect">
            <a:avLst/>
          </a:prstGeom>
          <a:noFill/>
        </p:spPr>
        <p:txBody>
          <a:bodyPr wrap="square" rtlCol="0">
            <a:spAutoFit/>
          </a:bodyPr>
          <a:lstStyle/>
          <a:p>
            <a:pPr algn="ctr"/>
            <a:r>
              <a:rPr lang="es-ES" sz="1400" b="1" dirty="0">
                <a:latin typeface="Arial" panose="020B0604020202020204" pitchFamily="34" charset="0"/>
                <a:cs typeface="Arial" panose="020B0604020202020204" pitchFamily="34" charset="0"/>
              </a:rPr>
              <a:t>3. </a:t>
            </a:r>
            <a:r>
              <a:rPr lang="fr-FR" sz="1400" b="1" dirty="0">
                <a:latin typeface="Arial" panose="020B0604020202020204" pitchFamily="34" charset="0"/>
                <a:cs typeface="Arial" panose="020B0604020202020204" pitchFamily="34" charset="0"/>
              </a:rPr>
              <a:t>Le service aux autres comme but dans la vie</a:t>
            </a:r>
            <a:endParaRPr lang="es-ES" sz="1050" b="1" dirty="0">
              <a:latin typeface="Arial" panose="020B0604020202020204" pitchFamily="34" charset="0"/>
              <a:ea typeface="Adobe Gothic Std B" panose="020B0800000000000000" pitchFamily="34" charset="-128"/>
              <a:cs typeface="Arial" panose="020B0604020202020204" pitchFamily="34" charset="0"/>
            </a:endParaRPr>
          </a:p>
        </p:txBody>
      </p:sp>
      <p:sp>
        <p:nvSpPr>
          <p:cNvPr id="7" name="CuadroTexto 6"/>
          <p:cNvSpPr txBox="1"/>
          <p:nvPr>
            <p:custDataLst>
              <p:tags r:id="rId8"/>
            </p:custDataLst>
          </p:nvPr>
        </p:nvSpPr>
        <p:spPr>
          <a:xfrm>
            <a:off x="6126091" y="5095876"/>
            <a:ext cx="2088988" cy="523220"/>
          </a:xfrm>
          <a:prstGeom prst="rect">
            <a:avLst/>
          </a:prstGeom>
          <a:noFill/>
        </p:spPr>
        <p:txBody>
          <a:bodyPr wrap="square" rtlCol="0">
            <a:spAutoFit/>
          </a:bodyPr>
          <a:lstStyle/>
          <a:p>
            <a:pPr algn="ctr"/>
            <a:r>
              <a:rPr lang="es-ES" sz="1400" b="1" dirty="0">
                <a:latin typeface="Arial" panose="020B0604020202020204" pitchFamily="34" charset="0"/>
                <a:cs typeface="Arial" panose="020B0604020202020204" pitchFamily="34" charset="0"/>
              </a:rPr>
              <a:t>6. </a:t>
            </a:r>
            <a:r>
              <a:rPr lang="fr-FR" sz="1400" b="1" dirty="0">
                <a:latin typeface="Arial" panose="020B0604020202020204" pitchFamily="34" charset="0"/>
                <a:cs typeface="Arial" panose="020B0604020202020204" pitchFamily="34" charset="0"/>
              </a:rPr>
              <a:t>La capacité à influencer les autres</a:t>
            </a:r>
            <a:endParaRPr lang="es-ES" sz="1050" b="1" dirty="0">
              <a:latin typeface="Arial" panose="020B0604020202020204" pitchFamily="34" charset="0"/>
              <a:ea typeface="Adobe Gothic Std B" panose="020B0800000000000000" pitchFamily="34" charset="-128"/>
              <a:cs typeface="Arial" panose="020B0604020202020204" pitchFamily="34" charset="0"/>
            </a:endParaRPr>
          </a:p>
        </p:txBody>
      </p:sp>
      <p:sp>
        <p:nvSpPr>
          <p:cNvPr id="8" name="CuadroTexto 7"/>
          <p:cNvSpPr txBox="1"/>
          <p:nvPr>
            <p:custDataLst>
              <p:tags r:id="rId9"/>
            </p:custDataLst>
          </p:nvPr>
        </p:nvSpPr>
        <p:spPr>
          <a:xfrm>
            <a:off x="884455" y="3665849"/>
            <a:ext cx="1973046" cy="738664"/>
          </a:xfrm>
          <a:prstGeom prst="rect">
            <a:avLst/>
          </a:prstGeom>
          <a:noFill/>
        </p:spPr>
        <p:txBody>
          <a:bodyPr wrap="square" rtlCol="0">
            <a:spAutoFit/>
          </a:bodyPr>
          <a:lstStyle/>
          <a:p>
            <a:pPr algn="ctr"/>
            <a:r>
              <a:rPr lang="es-ES" sz="1400" b="1" dirty="0">
                <a:latin typeface="Arial" panose="020B0604020202020204" pitchFamily="34" charset="0"/>
                <a:cs typeface="Arial" panose="020B0604020202020204" pitchFamily="34" charset="0"/>
              </a:rPr>
              <a:t>2. </a:t>
            </a:r>
            <a:r>
              <a:rPr lang="fr-FR" sz="1400" b="1" dirty="0">
                <a:latin typeface="Arial" panose="020B0604020202020204" pitchFamily="34" charset="0"/>
                <a:cs typeface="Arial" panose="020B0604020202020204" pitchFamily="34" charset="0"/>
              </a:rPr>
              <a:t>Aimer son prochain par des relations positives</a:t>
            </a:r>
            <a:endParaRPr lang="es-ES" sz="1050" b="1" dirty="0">
              <a:latin typeface="Arial" panose="020B0604020202020204" pitchFamily="34" charset="0"/>
              <a:ea typeface="Adobe Gothic Std B" panose="020B0800000000000000" pitchFamily="34" charset="-128"/>
              <a:cs typeface="Arial" panose="020B0604020202020204" pitchFamily="34" charset="0"/>
            </a:endParaRPr>
          </a:p>
        </p:txBody>
      </p:sp>
      <p:sp>
        <p:nvSpPr>
          <p:cNvPr id="9" name="CuadroTexto 8"/>
          <p:cNvSpPr txBox="1"/>
          <p:nvPr>
            <p:custDataLst>
              <p:tags r:id="rId10"/>
            </p:custDataLst>
          </p:nvPr>
        </p:nvSpPr>
        <p:spPr>
          <a:xfrm>
            <a:off x="5756647" y="3881293"/>
            <a:ext cx="2458432" cy="523220"/>
          </a:xfrm>
          <a:prstGeom prst="rect">
            <a:avLst/>
          </a:prstGeom>
          <a:noFill/>
        </p:spPr>
        <p:txBody>
          <a:bodyPr wrap="square" rtlCol="0">
            <a:spAutoFit/>
          </a:bodyPr>
          <a:lstStyle/>
          <a:p>
            <a:pPr algn="ctr"/>
            <a:r>
              <a:rPr lang="es-ES" sz="1400" b="1" dirty="0">
                <a:latin typeface="Arial" panose="020B0604020202020204" pitchFamily="34" charset="0"/>
                <a:cs typeface="Arial" panose="020B0604020202020204" pitchFamily="34" charset="0"/>
              </a:rPr>
              <a:t>5. </a:t>
            </a:r>
            <a:r>
              <a:rPr lang="fr-FR" sz="1400" b="1" dirty="0">
                <a:latin typeface="Arial" panose="020B0604020202020204" pitchFamily="34" charset="0"/>
                <a:cs typeface="Arial" panose="020B0604020202020204" pitchFamily="34" charset="0"/>
              </a:rPr>
              <a:t>Jouir du libre arbitre que Dieu nous accorde</a:t>
            </a:r>
            <a:endParaRPr lang="es-ES" sz="1050" b="1" dirty="0">
              <a:latin typeface="Arial" panose="020B0604020202020204" pitchFamily="34" charset="0"/>
              <a:ea typeface="Adobe Gothic Std B" panose="020B0800000000000000" pitchFamily="34" charset="-128"/>
              <a:cs typeface="Arial" panose="020B0604020202020204" pitchFamily="34" charset="0"/>
            </a:endParaRPr>
          </a:p>
        </p:txBody>
      </p:sp>
      <p:sp>
        <p:nvSpPr>
          <p:cNvPr id="10" name="CuadroTexto 9"/>
          <p:cNvSpPr txBox="1"/>
          <p:nvPr>
            <p:custDataLst>
              <p:tags r:id="rId11"/>
            </p:custDataLst>
          </p:nvPr>
        </p:nvSpPr>
        <p:spPr>
          <a:xfrm>
            <a:off x="6120763" y="2409554"/>
            <a:ext cx="2251361" cy="738664"/>
          </a:xfrm>
          <a:prstGeom prst="rect">
            <a:avLst/>
          </a:prstGeom>
          <a:noFill/>
        </p:spPr>
        <p:txBody>
          <a:bodyPr wrap="square" rtlCol="0">
            <a:spAutoFit/>
          </a:bodyPr>
          <a:lstStyle/>
          <a:p>
            <a:pPr algn="ctr"/>
            <a:r>
              <a:rPr lang="es-ES" sz="1400" b="1" dirty="0">
                <a:latin typeface="Arial" panose="020B0604020202020204" pitchFamily="34" charset="0"/>
                <a:cs typeface="Arial" panose="020B0604020202020204" pitchFamily="34" charset="0"/>
              </a:rPr>
              <a:t>4. </a:t>
            </a:r>
            <a:r>
              <a:rPr lang="fr-FR" sz="1400" b="1" dirty="0">
                <a:latin typeface="Arial" panose="020B0604020202020204" pitchFamily="34" charset="0"/>
                <a:cs typeface="Arial" panose="020B0604020202020204" pitchFamily="34" charset="0"/>
              </a:rPr>
              <a:t>Imiter le caractère de Jésus pour la croissance personnelle</a:t>
            </a:r>
            <a:endParaRPr lang="es-ES" sz="1050" b="1" dirty="0">
              <a:latin typeface="Arial" panose="020B0604020202020204" pitchFamily="34" charset="0"/>
              <a:ea typeface="Adobe Gothic Std B" panose="020B0800000000000000" pitchFamily="34" charset="-128"/>
              <a:cs typeface="Arial" panose="020B0604020202020204" pitchFamily="34" charset="0"/>
            </a:endParaRPr>
          </a:p>
        </p:txBody>
      </p:sp>
      <p:pic>
        <p:nvPicPr>
          <p:cNvPr id="15" name="Imagen 2">
            <a:extLst>
              <a:ext uri="{FF2B5EF4-FFF2-40B4-BE49-F238E27FC236}">
                <a16:creationId xmlns="" xmlns:a16="http://schemas.microsoft.com/office/drawing/2014/main" id="{0810E641-827E-4C4B-8269-376404833583}"/>
              </a:ext>
            </a:extLst>
          </p:cNvPr>
          <p:cNvPicPr>
            <a:picLocks noChangeAspect="1"/>
          </p:cNvPicPr>
          <p:nvPr>
            <p:custDataLst>
              <p:tags r:id="rId12"/>
            </p:custDataLst>
          </p:nvPr>
        </p:nvPicPr>
        <p:blipFill>
          <a:blip r:embed="rId18" cstate="print">
            <a:extLst>
              <a:ext uri="{28A0092B-C50C-407E-A947-70E740481C1C}">
                <a14:useLocalDpi xmlns:a14="http://schemas.microsoft.com/office/drawing/2010/main" val="0"/>
              </a:ext>
            </a:extLst>
          </a:blip>
          <a:srcRect/>
          <a:stretch/>
        </p:blipFill>
        <p:spPr>
          <a:xfrm>
            <a:off x="7640222" y="5539454"/>
            <a:ext cx="1335732" cy="1285841"/>
          </a:xfrm>
          <a:prstGeom prst="rect">
            <a:avLst/>
          </a:prstGeom>
        </p:spPr>
      </p:pic>
    </p:spTree>
    <p:extLst>
      <p:ext uri="{BB962C8B-B14F-4D97-AF65-F5344CB8AC3E}">
        <p14:creationId xmlns:p14="http://schemas.microsoft.com/office/powerpoint/2010/main" val="26055694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n 13"/>
          <p:cNvPicPr>
            <a:picLocks noChangeAspect="1"/>
          </p:cNvPicPr>
          <p:nvPr>
            <p:custDataLst>
              <p:tags r:id="rId1"/>
            </p:custDataLst>
          </p:nvPr>
        </p:nvPicPr>
        <p:blipFill>
          <a:blip r:embed="rId9"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pic>
        <p:nvPicPr>
          <p:cNvPr id="3" name="Imagen 2"/>
          <p:cNvPicPr>
            <a:picLocks noChangeAspect="1"/>
          </p:cNvPicPr>
          <p:nvPr>
            <p:custDataLst>
              <p:tags r:id="rId2"/>
            </p:custDataLst>
          </p:nvPr>
        </p:nvPicPr>
        <p:blipFill>
          <a:blip r:embed="rId10" cstate="print">
            <a:extLst>
              <a:ext uri="{28A0092B-C50C-407E-A947-70E740481C1C}">
                <a14:useLocalDpi xmlns:a14="http://schemas.microsoft.com/office/drawing/2010/main" val="0"/>
              </a:ext>
            </a:extLst>
          </a:blip>
          <a:stretch>
            <a:fillRect/>
          </a:stretch>
        </p:blipFill>
        <p:spPr>
          <a:xfrm>
            <a:off x="0" y="979927"/>
            <a:ext cx="3148590" cy="4898146"/>
          </a:xfrm>
          <a:prstGeom prst="rect">
            <a:avLst/>
          </a:prstGeom>
        </p:spPr>
      </p:pic>
      <p:pic>
        <p:nvPicPr>
          <p:cNvPr id="9" name="Imagen 8"/>
          <p:cNvPicPr>
            <a:picLocks noChangeAspect="1"/>
          </p:cNvPicPr>
          <p:nvPr>
            <p:custDataLst>
              <p:tags r:id="rId3"/>
            </p:custDataLst>
          </p:nvPr>
        </p:nvPicPr>
        <p:blipFill>
          <a:blip r:embed="rId11" cstate="print">
            <a:extLst>
              <a:ext uri="{28A0092B-C50C-407E-A947-70E740481C1C}">
                <a14:useLocalDpi xmlns:a14="http://schemas.microsoft.com/office/drawing/2010/main" val="0"/>
              </a:ext>
            </a:extLst>
          </a:blip>
          <a:srcRect/>
          <a:stretch/>
        </p:blipFill>
        <p:spPr>
          <a:xfrm>
            <a:off x="1269252" y="69301"/>
            <a:ext cx="1568742" cy="1568742"/>
          </a:xfrm>
          <a:prstGeom prst="rect">
            <a:avLst/>
          </a:prstGeom>
        </p:spPr>
      </p:pic>
      <p:sp>
        <p:nvSpPr>
          <p:cNvPr id="11" name="CuadroTexto 10"/>
          <p:cNvSpPr txBox="1"/>
          <p:nvPr>
            <p:custDataLst>
              <p:tags r:id="rId4"/>
            </p:custDataLst>
          </p:nvPr>
        </p:nvSpPr>
        <p:spPr>
          <a:xfrm>
            <a:off x="3998188" y="115008"/>
            <a:ext cx="3456711" cy="1477328"/>
          </a:xfrm>
          <a:prstGeom prst="rect">
            <a:avLst/>
          </a:prstGeom>
          <a:noFill/>
        </p:spPr>
        <p:txBody>
          <a:bodyPr wrap="square" rtlCol="0">
            <a:spAutoFit/>
          </a:bodyPr>
          <a:lstStyle/>
          <a:p>
            <a:r>
              <a:rPr lang="es-ES" sz="3000" b="1" spc="-300" dirty="0">
                <a:latin typeface="Arial Black" panose="020B0A04020102020204" pitchFamily="34" charset="0"/>
              </a:rPr>
              <a:t>MODÈLE DE BIEN-ÊTRE MENTAL BIBLIQUE</a:t>
            </a:r>
          </a:p>
        </p:txBody>
      </p:sp>
      <p:sp>
        <p:nvSpPr>
          <p:cNvPr id="12" name="CuadroTexto 11"/>
          <p:cNvSpPr txBox="1"/>
          <p:nvPr>
            <p:custDataLst>
              <p:tags r:id="rId5"/>
            </p:custDataLst>
          </p:nvPr>
        </p:nvSpPr>
        <p:spPr>
          <a:xfrm>
            <a:off x="3998188" y="1405148"/>
            <a:ext cx="4259229" cy="1384995"/>
          </a:xfrm>
          <a:prstGeom prst="rect">
            <a:avLst/>
          </a:prstGeom>
          <a:noFill/>
        </p:spPr>
        <p:txBody>
          <a:bodyPr wrap="square" rtlCol="0">
            <a:spAutoFit/>
          </a:bodyPr>
          <a:lstStyle/>
          <a:p>
            <a:r>
              <a:rPr lang="fr-FR" sz="2800" spc="-300" dirty="0">
                <a:latin typeface="Arial" panose="020B0604020202020204" pitchFamily="34" charset="0"/>
                <a:cs typeface="Arial" panose="020B0604020202020204" pitchFamily="34" charset="0"/>
              </a:rPr>
              <a:t>DIMENSION DE  S’ACCEPTER EN TANT QUE FILS ET FILLES DE DIEU</a:t>
            </a:r>
            <a:endParaRPr lang="es-ES" sz="2800" spc="-300" dirty="0">
              <a:latin typeface="Arial" panose="020B0604020202020204" pitchFamily="34" charset="0"/>
              <a:cs typeface="Arial" panose="020B0604020202020204" pitchFamily="34" charset="0"/>
            </a:endParaRPr>
          </a:p>
        </p:txBody>
      </p:sp>
      <p:sp>
        <p:nvSpPr>
          <p:cNvPr id="13" name="CuadroTexto 12"/>
          <p:cNvSpPr txBox="1"/>
          <p:nvPr>
            <p:custDataLst>
              <p:tags r:id="rId6"/>
            </p:custDataLst>
          </p:nvPr>
        </p:nvSpPr>
        <p:spPr>
          <a:xfrm>
            <a:off x="4035171" y="2747922"/>
            <a:ext cx="4222246" cy="3139321"/>
          </a:xfrm>
          <a:prstGeom prst="rect">
            <a:avLst/>
          </a:prstGeom>
          <a:noFill/>
        </p:spPr>
        <p:txBody>
          <a:bodyPr wrap="square" rtlCol="0">
            <a:noAutofit/>
          </a:bodyPr>
          <a:lstStyle/>
          <a:p>
            <a:r>
              <a:rPr lang="fr-FR" dirty="0"/>
              <a:t>Une personne commence par s’accepter comme fils ou fille de Dieu, en s’acceptant comme une création de Dieu et ayant une attitude positive envers elle-même. Il est fondamental d’accepter ce qui s’est produit dans le passé et de garder un espoir pour l’avenir</a:t>
            </a:r>
            <a:r>
              <a:rPr lang="es-ES_tradnl" dirty="0"/>
              <a:t>. La </a:t>
            </a:r>
            <a:r>
              <a:rPr lang="es-ES_tradnl" dirty="0" err="1"/>
              <a:t>Bible</a:t>
            </a:r>
            <a:r>
              <a:rPr lang="es-ES_tradnl" dirty="0"/>
              <a:t> </a:t>
            </a:r>
            <a:r>
              <a:rPr lang="es-ES_tradnl" dirty="0" err="1"/>
              <a:t>souligne</a:t>
            </a:r>
            <a:r>
              <a:rPr lang="es-ES_tradnl" dirty="0"/>
              <a:t> : “</a:t>
            </a:r>
            <a:r>
              <a:rPr lang="fr-FR" dirty="0"/>
              <a:t>Ainsi tu n’es plus esclave, mais fils ; et si tu es fils, tu es aussi héritier par la grâce de Dieu. » </a:t>
            </a:r>
            <a:r>
              <a:rPr lang="es-ES_tradnl" dirty="0"/>
              <a:t> </a:t>
            </a:r>
            <a:r>
              <a:rPr lang="es-ES_tradnl" dirty="0" err="1"/>
              <a:t>Galates</a:t>
            </a:r>
            <a:r>
              <a:rPr lang="es-ES_tradnl" dirty="0"/>
              <a:t> 4:7</a:t>
            </a:r>
            <a:endParaRPr lang="es-ES" dirty="0"/>
          </a:p>
        </p:txBody>
      </p:sp>
      <p:pic>
        <p:nvPicPr>
          <p:cNvPr id="15" name="Imagen 2">
            <a:extLst>
              <a:ext uri="{FF2B5EF4-FFF2-40B4-BE49-F238E27FC236}">
                <a16:creationId xmlns="" xmlns:a16="http://schemas.microsoft.com/office/drawing/2014/main" id="{79BCABD0-41BE-4832-8DEB-DFD17D83B75C}"/>
              </a:ext>
            </a:extLst>
          </p:cNvPr>
          <p:cNvPicPr>
            <a:picLocks noChangeAspect="1"/>
          </p:cNvPicPr>
          <p:nvPr>
            <p:custDataLst>
              <p:tags r:id="rId7"/>
            </p:custDataLst>
          </p:nvPr>
        </p:nvPicPr>
        <p:blipFill>
          <a:blip r:embed="rId12" cstate="print">
            <a:extLst>
              <a:ext uri="{28A0092B-C50C-407E-A947-70E740481C1C}">
                <a14:useLocalDpi xmlns:a14="http://schemas.microsoft.com/office/drawing/2010/main" val="0"/>
              </a:ext>
            </a:extLst>
          </a:blip>
          <a:srcRect/>
          <a:stretch/>
        </p:blipFill>
        <p:spPr>
          <a:xfrm>
            <a:off x="7640222" y="5539454"/>
            <a:ext cx="1335732" cy="1285841"/>
          </a:xfrm>
          <a:prstGeom prst="rect">
            <a:avLst/>
          </a:prstGeom>
        </p:spPr>
      </p:pic>
    </p:spTree>
    <p:extLst>
      <p:ext uri="{BB962C8B-B14F-4D97-AF65-F5344CB8AC3E}">
        <p14:creationId xmlns:p14="http://schemas.microsoft.com/office/powerpoint/2010/main" val="37041410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custDataLst>
              <p:tags r:id="rId1"/>
            </p:custDataLst>
          </p:nvPr>
        </p:nvPicPr>
        <p:blipFill>
          <a:blip r:embed="rId9"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pic>
        <p:nvPicPr>
          <p:cNvPr id="3" name="Imagen 2"/>
          <p:cNvPicPr>
            <a:picLocks noChangeAspect="1"/>
          </p:cNvPicPr>
          <p:nvPr>
            <p:custDataLst>
              <p:tags r:id="rId2"/>
            </p:custDataLst>
          </p:nvPr>
        </p:nvPicPr>
        <p:blipFill>
          <a:blip r:embed="rId10" cstate="print">
            <a:extLst>
              <a:ext uri="{28A0092B-C50C-407E-A947-70E740481C1C}">
                <a14:useLocalDpi xmlns:a14="http://schemas.microsoft.com/office/drawing/2010/main" val="0"/>
              </a:ext>
            </a:extLst>
          </a:blip>
          <a:stretch>
            <a:fillRect/>
          </a:stretch>
        </p:blipFill>
        <p:spPr>
          <a:xfrm>
            <a:off x="0" y="1192493"/>
            <a:ext cx="3148590" cy="4898146"/>
          </a:xfrm>
          <a:prstGeom prst="rect">
            <a:avLst/>
          </a:prstGeom>
        </p:spPr>
      </p:pic>
      <p:pic>
        <p:nvPicPr>
          <p:cNvPr id="5" name="Imagen 4"/>
          <p:cNvPicPr>
            <a:picLocks noChangeAspect="1"/>
          </p:cNvPicPr>
          <p:nvPr>
            <p:custDataLst>
              <p:tags r:id="rId3"/>
            </p:custDataLst>
          </p:nvPr>
        </p:nvPicPr>
        <p:blipFill>
          <a:blip r:embed="rId11" cstate="print">
            <a:extLst>
              <a:ext uri="{28A0092B-C50C-407E-A947-70E740481C1C}">
                <a14:useLocalDpi xmlns:a14="http://schemas.microsoft.com/office/drawing/2010/main" val="0"/>
              </a:ext>
            </a:extLst>
          </a:blip>
          <a:srcRect/>
          <a:stretch/>
        </p:blipFill>
        <p:spPr>
          <a:xfrm>
            <a:off x="1269252" y="69301"/>
            <a:ext cx="1568742" cy="1568742"/>
          </a:xfrm>
          <a:prstGeom prst="rect">
            <a:avLst/>
          </a:prstGeom>
        </p:spPr>
      </p:pic>
      <p:sp>
        <p:nvSpPr>
          <p:cNvPr id="6" name="CuadroTexto 5"/>
          <p:cNvSpPr txBox="1"/>
          <p:nvPr>
            <p:custDataLst>
              <p:tags r:id="rId4"/>
            </p:custDataLst>
          </p:nvPr>
        </p:nvSpPr>
        <p:spPr>
          <a:xfrm>
            <a:off x="3998188" y="115008"/>
            <a:ext cx="3982027" cy="1477328"/>
          </a:xfrm>
          <a:prstGeom prst="rect">
            <a:avLst/>
          </a:prstGeom>
          <a:noFill/>
        </p:spPr>
        <p:txBody>
          <a:bodyPr wrap="square" rtlCol="0">
            <a:spAutoFit/>
          </a:bodyPr>
          <a:lstStyle/>
          <a:p>
            <a:r>
              <a:rPr lang="es-ES" sz="3000" b="1" spc="-300" dirty="0">
                <a:latin typeface="Arial Black" panose="020B0A04020102020204" pitchFamily="34" charset="0"/>
              </a:rPr>
              <a:t>MODÈLE DE BIEN-ÊTRE MENTAL BIBLIQUE</a:t>
            </a:r>
          </a:p>
        </p:txBody>
      </p:sp>
      <p:sp>
        <p:nvSpPr>
          <p:cNvPr id="8" name="CuadroTexto 7"/>
          <p:cNvSpPr txBox="1"/>
          <p:nvPr>
            <p:custDataLst>
              <p:tags r:id="rId5"/>
            </p:custDataLst>
          </p:nvPr>
        </p:nvSpPr>
        <p:spPr>
          <a:xfrm>
            <a:off x="3998188" y="2674319"/>
            <a:ext cx="4460708" cy="3416320"/>
          </a:xfrm>
          <a:prstGeom prst="rect">
            <a:avLst/>
          </a:prstGeom>
          <a:noFill/>
        </p:spPr>
        <p:txBody>
          <a:bodyPr wrap="square" rtlCol="0">
            <a:spAutoFit/>
          </a:bodyPr>
          <a:lstStyle/>
          <a:p>
            <a:pPr lvl="0"/>
            <a:r>
              <a:rPr lang="fr-FR" dirty="0"/>
              <a:t>D’autre part, le monde « ... est plein d’esprits insatisfaits qui ne se rendent pas compte des joies et des bienfaits qui sont à leur portée, plein de gens qui sont sans cesse à la recherche de joies et de satisfactions qu’ils n’éprouvent pas. Ils aspirent toujours à quelque bienfait espéré et lointain plus grand que celui qu’ils possèdent et sont toujours en proie aux déceptions... Ils sont mécontents des bénédictions ordinaires et quotidiennes de la vie. » </a:t>
            </a:r>
          </a:p>
          <a:p>
            <a:pPr lvl="0"/>
            <a:r>
              <a:rPr lang="fr-FR" dirty="0"/>
              <a:t>(White, PEMS2 : 670)</a:t>
            </a:r>
          </a:p>
        </p:txBody>
      </p:sp>
      <p:sp>
        <p:nvSpPr>
          <p:cNvPr id="13" name="CuadroTexto 12"/>
          <p:cNvSpPr txBox="1"/>
          <p:nvPr>
            <p:custDataLst>
              <p:tags r:id="rId6"/>
            </p:custDataLst>
          </p:nvPr>
        </p:nvSpPr>
        <p:spPr>
          <a:xfrm>
            <a:off x="3998188" y="1405148"/>
            <a:ext cx="4156256" cy="1384995"/>
          </a:xfrm>
          <a:prstGeom prst="rect">
            <a:avLst/>
          </a:prstGeom>
          <a:noFill/>
        </p:spPr>
        <p:txBody>
          <a:bodyPr wrap="square" rtlCol="0">
            <a:spAutoFit/>
          </a:bodyPr>
          <a:lstStyle/>
          <a:p>
            <a:r>
              <a:rPr lang="fr-FR" sz="2800" spc="-300" dirty="0">
                <a:latin typeface="Arial" panose="020B0604020202020204" pitchFamily="34" charset="0"/>
                <a:cs typeface="Arial" panose="020B0604020202020204" pitchFamily="34" charset="0"/>
              </a:rPr>
              <a:t>DIMENSION DE  S’ACCEPTER EN TANT QUE FILS ET FILLES DE DIEU</a:t>
            </a:r>
            <a:endParaRPr lang="es-ES" sz="2800" spc="-300" dirty="0">
              <a:latin typeface="Arial" panose="020B0604020202020204" pitchFamily="34" charset="0"/>
              <a:cs typeface="Arial" panose="020B0604020202020204" pitchFamily="34" charset="0"/>
            </a:endParaRPr>
          </a:p>
        </p:txBody>
      </p:sp>
      <p:pic>
        <p:nvPicPr>
          <p:cNvPr id="10" name="Imagen 2">
            <a:extLst>
              <a:ext uri="{FF2B5EF4-FFF2-40B4-BE49-F238E27FC236}">
                <a16:creationId xmlns="" xmlns:a16="http://schemas.microsoft.com/office/drawing/2014/main" id="{CAE71FE0-E549-4368-97B5-D1F24466ADC8}"/>
              </a:ext>
            </a:extLst>
          </p:cNvPr>
          <p:cNvPicPr>
            <a:picLocks noChangeAspect="1"/>
          </p:cNvPicPr>
          <p:nvPr>
            <p:custDataLst>
              <p:tags r:id="rId7"/>
            </p:custDataLst>
          </p:nvPr>
        </p:nvPicPr>
        <p:blipFill>
          <a:blip r:embed="rId12" cstate="print">
            <a:extLst>
              <a:ext uri="{28A0092B-C50C-407E-A947-70E740481C1C}">
                <a14:useLocalDpi xmlns:a14="http://schemas.microsoft.com/office/drawing/2010/main" val="0"/>
              </a:ext>
            </a:extLst>
          </a:blip>
          <a:srcRect/>
          <a:stretch/>
        </p:blipFill>
        <p:spPr>
          <a:xfrm>
            <a:off x="7640222" y="5539454"/>
            <a:ext cx="1335732" cy="1285841"/>
          </a:xfrm>
          <a:prstGeom prst="rect">
            <a:avLst/>
          </a:prstGeom>
        </p:spPr>
      </p:pic>
    </p:spTree>
    <p:extLst>
      <p:ext uri="{BB962C8B-B14F-4D97-AF65-F5344CB8AC3E}">
        <p14:creationId xmlns:p14="http://schemas.microsoft.com/office/powerpoint/2010/main" val="10078076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custDataLst>
              <p:tags r:id="rId1"/>
            </p:custDataLst>
          </p:nvPr>
        </p:nvPicPr>
        <p:blipFill>
          <a:blip r:embed="rId9"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pic>
        <p:nvPicPr>
          <p:cNvPr id="5" name="Imagen 4"/>
          <p:cNvPicPr>
            <a:picLocks noChangeAspect="1"/>
          </p:cNvPicPr>
          <p:nvPr>
            <p:custDataLst>
              <p:tags r:id="rId2"/>
            </p:custDataLst>
          </p:nvPr>
        </p:nvPicPr>
        <p:blipFill>
          <a:blip r:embed="rId10" cstate="print">
            <a:extLst>
              <a:ext uri="{28A0092B-C50C-407E-A947-70E740481C1C}">
                <a14:useLocalDpi xmlns:a14="http://schemas.microsoft.com/office/drawing/2010/main" val="0"/>
              </a:ext>
            </a:extLst>
          </a:blip>
          <a:srcRect/>
          <a:stretch/>
        </p:blipFill>
        <p:spPr>
          <a:xfrm>
            <a:off x="211405" y="69301"/>
            <a:ext cx="1568742" cy="1568742"/>
          </a:xfrm>
          <a:prstGeom prst="rect">
            <a:avLst/>
          </a:prstGeom>
        </p:spPr>
      </p:pic>
      <p:sp>
        <p:nvSpPr>
          <p:cNvPr id="6" name="CuadroTexto 5"/>
          <p:cNvSpPr txBox="1"/>
          <p:nvPr>
            <p:custDataLst>
              <p:tags r:id="rId3"/>
            </p:custDataLst>
          </p:nvPr>
        </p:nvSpPr>
        <p:spPr>
          <a:xfrm>
            <a:off x="1665847" y="113747"/>
            <a:ext cx="7322742" cy="523220"/>
          </a:xfrm>
          <a:prstGeom prst="rect">
            <a:avLst/>
          </a:prstGeom>
          <a:noFill/>
        </p:spPr>
        <p:txBody>
          <a:bodyPr wrap="square" rtlCol="0">
            <a:spAutoFit/>
          </a:bodyPr>
          <a:lstStyle/>
          <a:p>
            <a:pPr algn="ctr"/>
            <a:r>
              <a:rPr lang="fr-FR" sz="2800" b="1" spc="-300" dirty="0">
                <a:latin typeface="Arial Black" panose="020B0A04020102020204" pitchFamily="34" charset="0"/>
              </a:rPr>
              <a:t>MODÈLE DE BIEN-ÊTRE MENTAL BIBLIQUE</a:t>
            </a:r>
          </a:p>
        </p:txBody>
      </p:sp>
      <p:pic>
        <p:nvPicPr>
          <p:cNvPr id="2" name="Imagen 1"/>
          <p:cNvPicPr>
            <a:picLocks noChangeAspect="1"/>
          </p:cNvPicPr>
          <p:nvPr>
            <p:custDataLst>
              <p:tags r:id="rId4"/>
            </p:custDataLst>
          </p:nvPr>
        </p:nvPicPr>
        <p:blipFill>
          <a:blip r:embed="rId11">
            <a:extLst>
              <a:ext uri="{28A0092B-C50C-407E-A947-70E740481C1C}">
                <a14:useLocalDpi xmlns:a14="http://schemas.microsoft.com/office/drawing/2010/main" val="0"/>
              </a:ext>
            </a:extLst>
          </a:blip>
          <a:stretch>
            <a:fillRect/>
          </a:stretch>
        </p:blipFill>
        <p:spPr>
          <a:xfrm>
            <a:off x="1557414" y="922247"/>
            <a:ext cx="5912655" cy="5912655"/>
          </a:xfrm>
          <a:prstGeom prst="rect">
            <a:avLst/>
          </a:prstGeom>
        </p:spPr>
      </p:pic>
      <p:sp>
        <p:nvSpPr>
          <p:cNvPr id="13" name="CuadroTexto 12"/>
          <p:cNvSpPr txBox="1"/>
          <p:nvPr>
            <p:custDataLst>
              <p:tags r:id="rId5"/>
            </p:custDataLst>
          </p:nvPr>
        </p:nvSpPr>
        <p:spPr>
          <a:xfrm>
            <a:off x="1804468" y="529876"/>
            <a:ext cx="7280810" cy="400110"/>
          </a:xfrm>
          <a:prstGeom prst="rect">
            <a:avLst/>
          </a:prstGeom>
          <a:noFill/>
        </p:spPr>
        <p:txBody>
          <a:bodyPr wrap="square" rtlCol="0">
            <a:spAutoFit/>
          </a:bodyPr>
          <a:lstStyle/>
          <a:p>
            <a:pPr algn="ctr"/>
            <a:r>
              <a:rPr lang="fr-FR" sz="2000" spc="-150" dirty="0">
                <a:latin typeface="Flama Book" panose="02000000000000000000" pitchFamily="50" charset="0"/>
                <a:cs typeface="Arial" panose="020B0604020202020204" pitchFamily="34" charset="0"/>
              </a:rPr>
              <a:t>DIMENSION DE S’ACCEPTER EN TANT QUE FILS ET FILLES DE DIEU</a:t>
            </a:r>
          </a:p>
        </p:txBody>
      </p:sp>
      <p:sp>
        <p:nvSpPr>
          <p:cNvPr id="10" name="CuadroTexto 9"/>
          <p:cNvSpPr txBox="1"/>
          <p:nvPr>
            <p:custDataLst>
              <p:tags r:id="rId6"/>
            </p:custDataLst>
          </p:nvPr>
        </p:nvSpPr>
        <p:spPr>
          <a:xfrm>
            <a:off x="1517807" y="1245501"/>
            <a:ext cx="4623227" cy="3206262"/>
          </a:xfrm>
          <a:prstGeom prst="rect">
            <a:avLst/>
          </a:prstGeom>
          <a:noFill/>
        </p:spPr>
        <p:txBody>
          <a:bodyPr wrap="square" rtlCol="0">
            <a:spAutoFit/>
          </a:bodyPr>
          <a:lstStyle/>
          <a:p>
            <a:r>
              <a:rPr lang="es-ES" sz="1900" b="1" dirty="0">
                <a:solidFill>
                  <a:srgbClr val="880D54"/>
                </a:solidFill>
              </a:rPr>
              <a:t>                      </a:t>
            </a:r>
            <a:r>
              <a:rPr lang="es-ES" sz="1900" b="1" dirty="0" err="1">
                <a:solidFill>
                  <a:srgbClr val="880D54"/>
                </a:solidFill>
              </a:rPr>
              <a:t>Matière</a:t>
            </a:r>
            <a:r>
              <a:rPr lang="es-ES" sz="1900" b="1" dirty="0">
                <a:solidFill>
                  <a:srgbClr val="880D54"/>
                </a:solidFill>
              </a:rPr>
              <a:t> à </a:t>
            </a:r>
            <a:r>
              <a:rPr lang="es-ES" sz="1900" b="1" dirty="0" err="1">
                <a:solidFill>
                  <a:srgbClr val="880D54"/>
                </a:solidFill>
              </a:rPr>
              <a:t>réflexion</a:t>
            </a:r>
            <a:r>
              <a:rPr lang="es-ES" sz="1900" b="1" dirty="0">
                <a:solidFill>
                  <a:srgbClr val="880D54"/>
                </a:solidFill>
              </a:rPr>
              <a:t> : </a:t>
            </a:r>
            <a:endParaRPr lang="es-ES" sz="1900" dirty="0">
              <a:solidFill>
                <a:srgbClr val="880D54"/>
              </a:solidFill>
            </a:endParaRPr>
          </a:p>
          <a:p>
            <a:pPr>
              <a:lnSpc>
                <a:spcPts val="2000"/>
              </a:lnSpc>
            </a:pPr>
            <a:r>
              <a:rPr lang="es-ES" sz="1900" dirty="0">
                <a:solidFill>
                  <a:srgbClr val="880D54"/>
                </a:solidFill>
              </a:rPr>
              <a:t>         • </a:t>
            </a:r>
            <a:r>
              <a:rPr lang="fr-FR" sz="1900" dirty="0">
                <a:solidFill>
                  <a:srgbClr val="880D54"/>
                </a:solidFill>
              </a:rPr>
              <a:t>Avoir une attitude positive envers 	soi-même.</a:t>
            </a:r>
            <a:r>
              <a:rPr lang="es-ES" sz="1900" dirty="0">
                <a:solidFill>
                  <a:srgbClr val="880D54"/>
                </a:solidFill>
              </a:rPr>
              <a:t> </a:t>
            </a:r>
          </a:p>
          <a:p>
            <a:pPr>
              <a:lnSpc>
                <a:spcPts val="2000"/>
              </a:lnSpc>
            </a:pPr>
            <a:r>
              <a:rPr lang="es-ES" sz="1900" dirty="0">
                <a:solidFill>
                  <a:srgbClr val="880D54"/>
                </a:solidFill>
              </a:rPr>
              <a:t>    • </a:t>
            </a:r>
            <a:r>
              <a:rPr lang="fr-FR" sz="1900" dirty="0">
                <a:solidFill>
                  <a:srgbClr val="880D54"/>
                </a:solidFill>
              </a:rPr>
              <a:t>S’accepter tel que Dieu nous a créés.</a:t>
            </a:r>
            <a:r>
              <a:rPr lang="es-ES" sz="1900" dirty="0">
                <a:solidFill>
                  <a:srgbClr val="880D54"/>
                </a:solidFill>
              </a:rPr>
              <a:t> </a:t>
            </a:r>
          </a:p>
          <a:p>
            <a:pPr marL="631825" indent="-631825">
              <a:lnSpc>
                <a:spcPts val="2000"/>
              </a:lnSpc>
            </a:pPr>
            <a:r>
              <a:rPr lang="es-ES" sz="1900" dirty="0">
                <a:solidFill>
                  <a:srgbClr val="880D54"/>
                </a:solidFill>
              </a:rPr>
              <a:t>  • </a:t>
            </a:r>
            <a:r>
              <a:rPr lang="fr-FR" sz="1900" dirty="0">
                <a:solidFill>
                  <a:srgbClr val="880D54"/>
                </a:solidFill>
              </a:rPr>
              <a:t>Accepter ce qui s’est produit dans le passé et avoir de l’espoir pour l’avenir.</a:t>
            </a:r>
          </a:p>
          <a:p>
            <a:pPr marL="719138" indent="-719138">
              <a:lnSpc>
                <a:spcPts val="2000"/>
              </a:lnSpc>
            </a:pPr>
            <a:r>
              <a:rPr lang="es-ES" sz="1900" dirty="0">
                <a:solidFill>
                  <a:srgbClr val="880D54"/>
                </a:solidFill>
              </a:rPr>
              <a:t> - </a:t>
            </a:r>
            <a:r>
              <a:rPr lang="fr-FR" sz="1900" dirty="0">
                <a:solidFill>
                  <a:srgbClr val="880D54"/>
                </a:solidFill>
              </a:rPr>
              <a:t>Est-ce que je m’accepte vraiment tel que  je suis ?</a:t>
            </a:r>
            <a:r>
              <a:rPr lang="es-ES" sz="1900" dirty="0">
                <a:solidFill>
                  <a:srgbClr val="880D54"/>
                </a:solidFill>
              </a:rPr>
              <a:t> </a:t>
            </a:r>
          </a:p>
          <a:p>
            <a:pPr marL="719138" indent="-447675">
              <a:lnSpc>
                <a:spcPts val="2000"/>
              </a:lnSpc>
            </a:pPr>
            <a:r>
              <a:rPr lang="es-ES" sz="1900" dirty="0">
                <a:solidFill>
                  <a:srgbClr val="880D54"/>
                </a:solidFill>
              </a:rPr>
              <a:t>  - </a:t>
            </a:r>
            <a:r>
              <a:rPr lang="fr-FR" sz="1900" dirty="0">
                <a:solidFill>
                  <a:srgbClr val="880D54"/>
                </a:solidFill>
              </a:rPr>
              <a:t>Est-ce que je reconnais que je suis un fils ou une fille de Dieu ?</a:t>
            </a:r>
            <a:r>
              <a:rPr lang="es-ES" sz="1900" dirty="0">
                <a:solidFill>
                  <a:srgbClr val="880D54"/>
                </a:solidFill>
              </a:rPr>
              <a:t> </a:t>
            </a:r>
          </a:p>
          <a:p>
            <a:pPr marL="1252538" indent="-893763">
              <a:lnSpc>
                <a:spcPts val="2000"/>
              </a:lnSpc>
            </a:pPr>
            <a:r>
              <a:rPr lang="es-ES" sz="1900" dirty="0">
                <a:solidFill>
                  <a:srgbClr val="880D54"/>
                </a:solidFill>
              </a:rPr>
              <a:t>      - </a:t>
            </a:r>
            <a:r>
              <a:rPr lang="fr-FR" sz="1900" dirty="0">
                <a:solidFill>
                  <a:srgbClr val="880D54"/>
                </a:solidFill>
              </a:rPr>
              <a:t>Que dois-je faire pour m’accepter  tel que je suis ?</a:t>
            </a:r>
            <a:endParaRPr lang="es-ES" sz="1900" dirty="0">
              <a:solidFill>
                <a:srgbClr val="880D54"/>
              </a:solidFill>
            </a:endParaRPr>
          </a:p>
        </p:txBody>
      </p:sp>
      <p:pic>
        <p:nvPicPr>
          <p:cNvPr id="11" name="Imagen 2">
            <a:extLst>
              <a:ext uri="{FF2B5EF4-FFF2-40B4-BE49-F238E27FC236}">
                <a16:creationId xmlns="" xmlns:a16="http://schemas.microsoft.com/office/drawing/2014/main" id="{A1913BFB-E7CE-45D4-B814-F155C5283916}"/>
              </a:ext>
            </a:extLst>
          </p:cNvPr>
          <p:cNvPicPr>
            <a:picLocks noChangeAspect="1"/>
          </p:cNvPicPr>
          <p:nvPr>
            <p:custDataLst>
              <p:tags r:id="rId7"/>
            </p:custDataLst>
          </p:nvPr>
        </p:nvPicPr>
        <p:blipFill>
          <a:blip r:embed="rId12" cstate="print">
            <a:extLst>
              <a:ext uri="{28A0092B-C50C-407E-A947-70E740481C1C}">
                <a14:useLocalDpi xmlns:a14="http://schemas.microsoft.com/office/drawing/2010/main" val="0"/>
              </a:ext>
            </a:extLst>
          </a:blip>
          <a:srcRect/>
          <a:stretch/>
        </p:blipFill>
        <p:spPr>
          <a:xfrm>
            <a:off x="7640222" y="5539454"/>
            <a:ext cx="1335732" cy="1285841"/>
          </a:xfrm>
          <a:prstGeom prst="rect">
            <a:avLst/>
          </a:prstGeom>
        </p:spPr>
      </p:pic>
    </p:spTree>
    <p:extLst>
      <p:ext uri="{BB962C8B-B14F-4D97-AF65-F5344CB8AC3E}">
        <p14:creationId xmlns:p14="http://schemas.microsoft.com/office/powerpoint/2010/main" val="8683572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custDataLst>
              <p:tags r:id="rId1"/>
            </p:custDataLst>
          </p:nvPr>
        </p:nvPicPr>
        <p:blipFill>
          <a:blip r:embed="rId10"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pic>
        <p:nvPicPr>
          <p:cNvPr id="3" name="Imagen 2"/>
          <p:cNvPicPr>
            <a:picLocks noChangeAspect="1"/>
          </p:cNvPicPr>
          <p:nvPr>
            <p:custDataLst>
              <p:tags r:id="rId2"/>
            </p:custDataLst>
          </p:nvPr>
        </p:nvPicPr>
        <p:blipFill>
          <a:blip r:embed="rId11" cstate="print">
            <a:extLst>
              <a:ext uri="{28A0092B-C50C-407E-A947-70E740481C1C}">
                <a14:useLocalDpi xmlns:a14="http://schemas.microsoft.com/office/drawing/2010/main" val="0"/>
              </a:ext>
            </a:extLst>
          </a:blip>
          <a:stretch>
            <a:fillRect/>
          </a:stretch>
        </p:blipFill>
        <p:spPr>
          <a:xfrm>
            <a:off x="735496" y="1204480"/>
            <a:ext cx="3148590" cy="4898146"/>
          </a:xfrm>
          <a:prstGeom prst="rect">
            <a:avLst/>
          </a:prstGeom>
        </p:spPr>
      </p:pic>
      <p:pic>
        <p:nvPicPr>
          <p:cNvPr id="5" name="Imagen 4"/>
          <p:cNvPicPr>
            <a:picLocks noChangeAspect="1"/>
          </p:cNvPicPr>
          <p:nvPr>
            <p:custDataLst>
              <p:tags r:id="rId3"/>
            </p:custDataLst>
          </p:nvPr>
        </p:nvPicPr>
        <p:blipFill>
          <a:blip r:embed="rId12" cstate="print">
            <a:extLst>
              <a:ext uri="{28A0092B-C50C-407E-A947-70E740481C1C}">
                <a14:useLocalDpi xmlns:a14="http://schemas.microsoft.com/office/drawing/2010/main" val="0"/>
              </a:ext>
            </a:extLst>
          </a:blip>
          <a:srcRect/>
          <a:stretch/>
        </p:blipFill>
        <p:spPr>
          <a:xfrm>
            <a:off x="1269252" y="69301"/>
            <a:ext cx="1568742" cy="1568742"/>
          </a:xfrm>
          <a:prstGeom prst="rect">
            <a:avLst/>
          </a:prstGeom>
        </p:spPr>
      </p:pic>
      <p:sp>
        <p:nvSpPr>
          <p:cNvPr id="6" name="CuadroTexto 5"/>
          <p:cNvSpPr txBox="1"/>
          <p:nvPr>
            <p:custDataLst>
              <p:tags r:id="rId4"/>
            </p:custDataLst>
          </p:nvPr>
        </p:nvSpPr>
        <p:spPr>
          <a:xfrm>
            <a:off x="3998188" y="115008"/>
            <a:ext cx="3982027" cy="1477328"/>
          </a:xfrm>
          <a:prstGeom prst="rect">
            <a:avLst/>
          </a:prstGeom>
          <a:noFill/>
        </p:spPr>
        <p:txBody>
          <a:bodyPr wrap="square" rtlCol="0">
            <a:spAutoFit/>
          </a:bodyPr>
          <a:lstStyle/>
          <a:p>
            <a:r>
              <a:rPr lang="fr-FR" sz="3000" b="1" spc="-300" dirty="0">
                <a:latin typeface="Arial Black" panose="020B0A04020102020204" pitchFamily="34" charset="0"/>
              </a:rPr>
              <a:t>MODÈLE DE BIEN-ÊTRE MENTAL BIBLIQUE</a:t>
            </a:r>
          </a:p>
        </p:txBody>
      </p:sp>
      <p:sp>
        <p:nvSpPr>
          <p:cNvPr id="7" name="CuadroTexto 6"/>
          <p:cNvSpPr txBox="1"/>
          <p:nvPr>
            <p:custDataLst>
              <p:tags r:id="rId5"/>
            </p:custDataLst>
          </p:nvPr>
        </p:nvSpPr>
        <p:spPr>
          <a:xfrm>
            <a:off x="3998189" y="1406763"/>
            <a:ext cx="3714176" cy="1815882"/>
          </a:xfrm>
          <a:prstGeom prst="rect">
            <a:avLst/>
          </a:prstGeom>
          <a:noFill/>
        </p:spPr>
        <p:txBody>
          <a:bodyPr wrap="square" rtlCol="0">
            <a:spAutoFit/>
          </a:bodyPr>
          <a:lstStyle/>
          <a:p>
            <a:r>
              <a:rPr lang="fr-FR" sz="2800" spc="-300" dirty="0">
                <a:latin typeface="Arial" panose="020B0604020202020204" pitchFamily="34" charset="0"/>
                <a:cs typeface="Arial" panose="020B0604020202020204" pitchFamily="34" charset="0"/>
              </a:rPr>
              <a:t>DIMENSION D’AIMER SON PROCHAIN PAR DES RELATIONS POSITIVES</a:t>
            </a:r>
            <a:endParaRPr lang="es-ES" sz="2800" spc="-300" dirty="0">
              <a:latin typeface="Arial" panose="020B0604020202020204" pitchFamily="34" charset="0"/>
              <a:cs typeface="Arial" panose="020B0604020202020204" pitchFamily="34" charset="0"/>
            </a:endParaRPr>
          </a:p>
        </p:txBody>
      </p:sp>
      <p:sp>
        <p:nvSpPr>
          <p:cNvPr id="18" name="CuadroTexto 17"/>
          <p:cNvSpPr txBox="1"/>
          <p:nvPr>
            <p:custDataLst>
              <p:tags r:id="rId6"/>
            </p:custDataLst>
          </p:nvPr>
        </p:nvSpPr>
        <p:spPr>
          <a:xfrm>
            <a:off x="3998188" y="3108804"/>
            <a:ext cx="4296067" cy="3139321"/>
          </a:xfrm>
          <a:prstGeom prst="rect">
            <a:avLst/>
          </a:prstGeom>
          <a:noFill/>
        </p:spPr>
        <p:txBody>
          <a:bodyPr wrap="square" rtlCol="0">
            <a:spAutoFit/>
          </a:bodyPr>
          <a:lstStyle/>
          <a:p>
            <a:r>
              <a:rPr lang="fr-FR" dirty="0"/>
              <a:t>Aimer son prochain est la meilleure façon d’établir et d’entretenir des relations positives par la chaleur, la confiance et l’empathie qui permettent de développer des sentiments d’affection et d’amitié inébranlables, rendant toute personne capable de donner et de recevoir de l’amour. « Si vous accomplissez la loi royale, selon l’Écriture : Tu aimeras ton prochain comme toi-même, vous faites bien » (Jacques 2:8). </a:t>
            </a:r>
            <a:endParaRPr lang="es-ES" dirty="0"/>
          </a:p>
        </p:txBody>
      </p:sp>
      <p:pic>
        <p:nvPicPr>
          <p:cNvPr id="10" name="Imagen 2">
            <a:extLst>
              <a:ext uri="{FF2B5EF4-FFF2-40B4-BE49-F238E27FC236}">
                <a16:creationId xmlns="" xmlns:a16="http://schemas.microsoft.com/office/drawing/2014/main" id="{8373506F-5F01-454A-9F8C-43C439062C8D}"/>
              </a:ext>
            </a:extLst>
          </p:cNvPr>
          <p:cNvPicPr>
            <a:picLocks noChangeAspect="1"/>
          </p:cNvPicPr>
          <p:nvPr>
            <p:custDataLst>
              <p:tags r:id="rId7"/>
            </p:custDataLst>
          </p:nvPr>
        </p:nvPicPr>
        <p:blipFill>
          <a:blip r:embed="rId13" cstate="print">
            <a:extLst>
              <a:ext uri="{28A0092B-C50C-407E-A947-70E740481C1C}">
                <a14:useLocalDpi xmlns:a14="http://schemas.microsoft.com/office/drawing/2010/main" val="0"/>
              </a:ext>
            </a:extLst>
          </a:blip>
          <a:srcRect/>
          <a:stretch/>
        </p:blipFill>
        <p:spPr>
          <a:xfrm>
            <a:off x="7640222" y="5539454"/>
            <a:ext cx="1335732" cy="1285841"/>
          </a:xfrm>
          <a:prstGeom prst="rect">
            <a:avLst/>
          </a:prstGeom>
        </p:spPr>
      </p:pic>
    </p:spTree>
    <p:extLst>
      <p:ext uri="{BB962C8B-B14F-4D97-AF65-F5344CB8AC3E}">
        <p14:creationId xmlns:p14="http://schemas.microsoft.com/office/powerpoint/2010/main" val="14400798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p:cNvPicPr>
            <a:picLocks noChangeAspect="1"/>
          </p:cNvPicPr>
          <p:nvPr>
            <p:custDataLst>
              <p:tags r:id="rId1"/>
            </p:custDataLst>
          </p:nvPr>
        </p:nvPicPr>
        <p:blipFill>
          <a:blip r:embed="rId9"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pic>
        <p:nvPicPr>
          <p:cNvPr id="3" name="Imagen 2"/>
          <p:cNvPicPr>
            <a:picLocks noChangeAspect="1"/>
          </p:cNvPicPr>
          <p:nvPr>
            <p:custDataLst>
              <p:tags r:id="rId2"/>
            </p:custDataLst>
          </p:nvPr>
        </p:nvPicPr>
        <p:blipFill>
          <a:blip r:embed="rId10" cstate="print">
            <a:extLst>
              <a:ext uri="{28A0092B-C50C-407E-A947-70E740481C1C}">
                <a14:useLocalDpi xmlns:a14="http://schemas.microsoft.com/office/drawing/2010/main" val="0"/>
              </a:ext>
            </a:extLst>
          </a:blip>
          <a:stretch>
            <a:fillRect/>
          </a:stretch>
        </p:blipFill>
        <p:spPr>
          <a:xfrm>
            <a:off x="479328" y="1415443"/>
            <a:ext cx="3148590" cy="4898146"/>
          </a:xfrm>
          <a:prstGeom prst="rect">
            <a:avLst/>
          </a:prstGeom>
        </p:spPr>
      </p:pic>
      <p:pic>
        <p:nvPicPr>
          <p:cNvPr id="5" name="Imagen 4"/>
          <p:cNvPicPr>
            <a:picLocks noChangeAspect="1"/>
          </p:cNvPicPr>
          <p:nvPr>
            <p:custDataLst>
              <p:tags r:id="rId3"/>
            </p:custDataLst>
          </p:nvPr>
        </p:nvPicPr>
        <p:blipFill>
          <a:blip r:embed="rId11" cstate="print">
            <a:extLst>
              <a:ext uri="{28A0092B-C50C-407E-A947-70E740481C1C}">
                <a14:useLocalDpi xmlns:a14="http://schemas.microsoft.com/office/drawing/2010/main" val="0"/>
              </a:ext>
            </a:extLst>
          </a:blip>
          <a:srcRect/>
          <a:stretch/>
        </p:blipFill>
        <p:spPr>
          <a:xfrm>
            <a:off x="1269252" y="69301"/>
            <a:ext cx="1568742" cy="1568742"/>
          </a:xfrm>
          <a:prstGeom prst="rect">
            <a:avLst/>
          </a:prstGeom>
        </p:spPr>
      </p:pic>
      <p:sp>
        <p:nvSpPr>
          <p:cNvPr id="6" name="CuadroTexto 5"/>
          <p:cNvSpPr txBox="1"/>
          <p:nvPr>
            <p:custDataLst>
              <p:tags r:id="rId4"/>
            </p:custDataLst>
          </p:nvPr>
        </p:nvSpPr>
        <p:spPr>
          <a:xfrm>
            <a:off x="3998188" y="115008"/>
            <a:ext cx="3982027" cy="1477328"/>
          </a:xfrm>
          <a:prstGeom prst="rect">
            <a:avLst/>
          </a:prstGeom>
          <a:noFill/>
        </p:spPr>
        <p:txBody>
          <a:bodyPr wrap="square" rtlCol="0">
            <a:spAutoFit/>
          </a:bodyPr>
          <a:lstStyle/>
          <a:p>
            <a:r>
              <a:rPr lang="es-ES" sz="3000" b="1" spc="-300" dirty="0">
                <a:latin typeface="Arial Black" panose="020B0A04020102020204" pitchFamily="34" charset="0"/>
              </a:rPr>
              <a:t>MODÈLE DE BIEN-ÊTRE MENTAL BIBLIQUE</a:t>
            </a:r>
          </a:p>
        </p:txBody>
      </p:sp>
      <p:sp>
        <p:nvSpPr>
          <p:cNvPr id="8" name="CuadroTexto 7"/>
          <p:cNvSpPr txBox="1"/>
          <p:nvPr>
            <p:custDataLst>
              <p:tags r:id="rId5"/>
            </p:custDataLst>
          </p:nvPr>
        </p:nvSpPr>
        <p:spPr>
          <a:xfrm>
            <a:off x="3998186" y="3100599"/>
            <a:ext cx="4189373" cy="2862322"/>
          </a:xfrm>
          <a:prstGeom prst="rect">
            <a:avLst/>
          </a:prstGeom>
          <a:noFill/>
        </p:spPr>
        <p:txBody>
          <a:bodyPr wrap="square" rtlCol="0">
            <a:spAutoFit/>
          </a:bodyPr>
          <a:lstStyle/>
          <a:p>
            <a:pPr lvl="0"/>
            <a:r>
              <a:rPr lang="fr-FR" dirty="0"/>
              <a:t>« Les bonnes actions sont un double bienfait, car elles profitent à la fois à celui qui les fait et à celui qui en est l’objet. Le sentiment du devoir accompli est l’un des meilleurs remèdes pour les corps et les esprits malades. La satisfaction, la joie d’avoir fait son devoir et apporté un peu de bonheur aux autres, communique une vigueur nouvelle à l’être tout entier. » (White, MG: 220)</a:t>
            </a:r>
            <a:endParaRPr lang="es-ES" dirty="0"/>
          </a:p>
        </p:txBody>
      </p:sp>
      <p:sp>
        <p:nvSpPr>
          <p:cNvPr id="9" name="CuadroTexto 8"/>
          <p:cNvSpPr txBox="1"/>
          <p:nvPr>
            <p:custDataLst>
              <p:tags r:id="rId6"/>
            </p:custDataLst>
          </p:nvPr>
        </p:nvSpPr>
        <p:spPr>
          <a:xfrm>
            <a:off x="3998186" y="1415443"/>
            <a:ext cx="3797305" cy="1815882"/>
          </a:xfrm>
          <a:prstGeom prst="rect">
            <a:avLst/>
          </a:prstGeom>
          <a:noFill/>
        </p:spPr>
        <p:txBody>
          <a:bodyPr wrap="square" rtlCol="0">
            <a:spAutoFit/>
          </a:bodyPr>
          <a:lstStyle/>
          <a:p>
            <a:r>
              <a:rPr lang="fr-FR" sz="2800" spc="-300" dirty="0">
                <a:latin typeface="Arial" panose="020B0604020202020204" pitchFamily="34" charset="0"/>
                <a:cs typeface="Arial" panose="020B0604020202020204" pitchFamily="34" charset="0"/>
              </a:rPr>
              <a:t>DIMENSION D’AIMER SON PROCHAIN PAR DES RELATIONS POSITIVES</a:t>
            </a:r>
            <a:endParaRPr lang="es-ES" sz="2800" spc="-300" dirty="0">
              <a:latin typeface="Arial" panose="020B0604020202020204" pitchFamily="34" charset="0"/>
              <a:cs typeface="Arial" panose="020B0604020202020204" pitchFamily="34" charset="0"/>
            </a:endParaRPr>
          </a:p>
        </p:txBody>
      </p:sp>
      <p:pic>
        <p:nvPicPr>
          <p:cNvPr id="11" name="Imagen 2">
            <a:extLst>
              <a:ext uri="{FF2B5EF4-FFF2-40B4-BE49-F238E27FC236}">
                <a16:creationId xmlns="" xmlns:a16="http://schemas.microsoft.com/office/drawing/2014/main" id="{D9EAEED4-01D2-4BFC-B62C-57C8E912DC43}"/>
              </a:ext>
            </a:extLst>
          </p:cNvPr>
          <p:cNvPicPr>
            <a:picLocks noChangeAspect="1"/>
          </p:cNvPicPr>
          <p:nvPr>
            <p:custDataLst>
              <p:tags r:id="rId7"/>
            </p:custDataLst>
          </p:nvPr>
        </p:nvPicPr>
        <p:blipFill>
          <a:blip r:embed="rId12" cstate="print">
            <a:extLst>
              <a:ext uri="{28A0092B-C50C-407E-A947-70E740481C1C}">
                <a14:useLocalDpi xmlns:a14="http://schemas.microsoft.com/office/drawing/2010/main" val="0"/>
              </a:ext>
            </a:extLst>
          </a:blip>
          <a:srcRect/>
          <a:stretch/>
        </p:blipFill>
        <p:spPr>
          <a:xfrm>
            <a:off x="7640222" y="5539454"/>
            <a:ext cx="1335732" cy="1285841"/>
          </a:xfrm>
          <a:prstGeom prst="rect">
            <a:avLst/>
          </a:prstGeom>
        </p:spPr>
      </p:pic>
    </p:spTree>
    <p:extLst>
      <p:ext uri="{BB962C8B-B14F-4D97-AF65-F5344CB8AC3E}">
        <p14:creationId xmlns:p14="http://schemas.microsoft.com/office/powerpoint/2010/main" val="27296704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custDataLst>
              <p:tags r:id="rId1"/>
            </p:custDataLst>
          </p:nvPr>
        </p:nvPicPr>
        <p:blipFill>
          <a:blip r:embed="rId9"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pic>
        <p:nvPicPr>
          <p:cNvPr id="5" name="Imagen 4"/>
          <p:cNvPicPr>
            <a:picLocks noChangeAspect="1"/>
          </p:cNvPicPr>
          <p:nvPr>
            <p:custDataLst>
              <p:tags r:id="rId2"/>
            </p:custDataLst>
          </p:nvPr>
        </p:nvPicPr>
        <p:blipFill>
          <a:blip r:embed="rId10" cstate="print">
            <a:extLst>
              <a:ext uri="{28A0092B-C50C-407E-A947-70E740481C1C}">
                <a14:useLocalDpi xmlns:a14="http://schemas.microsoft.com/office/drawing/2010/main" val="0"/>
              </a:ext>
            </a:extLst>
          </a:blip>
          <a:srcRect/>
          <a:stretch/>
        </p:blipFill>
        <p:spPr>
          <a:xfrm>
            <a:off x="68793" y="99448"/>
            <a:ext cx="1568742" cy="1568742"/>
          </a:xfrm>
          <a:prstGeom prst="rect">
            <a:avLst/>
          </a:prstGeom>
        </p:spPr>
      </p:pic>
      <p:sp>
        <p:nvSpPr>
          <p:cNvPr id="6" name="CuadroTexto 5"/>
          <p:cNvSpPr txBox="1"/>
          <p:nvPr>
            <p:custDataLst>
              <p:tags r:id="rId3"/>
            </p:custDataLst>
          </p:nvPr>
        </p:nvSpPr>
        <p:spPr>
          <a:xfrm>
            <a:off x="1602297" y="113747"/>
            <a:ext cx="7678441" cy="523220"/>
          </a:xfrm>
          <a:prstGeom prst="rect">
            <a:avLst/>
          </a:prstGeom>
          <a:noFill/>
        </p:spPr>
        <p:txBody>
          <a:bodyPr wrap="square" rtlCol="0">
            <a:spAutoFit/>
          </a:bodyPr>
          <a:lstStyle/>
          <a:p>
            <a:pPr algn="ctr"/>
            <a:r>
              <a:rPr lang="fr-FR" sz="2800" b="1" spc="-300" dirty="0">
                <a:latin typeface="Arial Black" panose="020B0A04020102020204" pitchFamily="34" charset="0"/>
              </a:rPr>
              <a:t>MODÈLE DE BIEN-ÊTRE MENTAL BIBLIQUE</a:t>
            </a:r>
          </a:p>
        </p:txBody>
      </p:sp>
      <p:pic>
        <p:nvPicPr>
          <p:cNvPr id="2" name="Imagen 1"/>
          <p:cNvPicPr>
            <a:picLocks noChangeAspect="1"/>
          </p:cNvPicPr>
          <p:nvPr>
            <p:custDataLst>
              <p:tags r:id="rId4"/>
            </p:custDataLst>
          </p:nvPr>
        </p:nvPicPr>
        <p:blipFill>
          <a:blip r:embed="rId11">
            <a:extLst>
              <a:ext uri="{28A0092B-C50C-407E-A947-70E740481C1C}">
                <a14:useLocalDpi xmlns:a14="http://schemas.microsoft.com/office/drawing/2010/main" val="0"/>
              </a:ext>
            </a:extLst>
          </a:blip>
          <a:stretch>
            <a:fillRect/>
          </a:stretch>
        </p:blipFill>
        <p:spPr>
          <a:xfrm>
            <a:off x="1557414" y="922247"/>
            <a:ext cx="5912655" cy="5912655"/>
          </a:xfrm>
          <a:prstGeom prst="rect">
            <a:avLst/>
          </a:prstGeom>
        </p:spPr>
      </p:pic>
      <p:sp>
        <p:nvSpPr>
          <p:cNvPr id="13" name="CuadroTexto 12"/>
          <p:cNvSpPr txBox="1"/>
          <p:nvPr>
            <p:custDataLst>
              <p:tags r:id="rId5"/>
            </p:custDataLst>
          </p:nvPr>
        </p:nvSpPr>
        <p:spPr>
          <a:xfrm>
            <a:off x="1706327" y="550930"/>
            <a:ext cx="7447743" cy="400110"/>
          </a:xfrm>
          <a:prstGeom prst="rect">
            <a:avLst/>
          </a:prstGeom>
          <a:noFill/>
        </p:spPr>
        <p:txBody>
          <a:bodyPr wrap="square" rtlCol="0">
            <a:spAutoFit/>
          </a:bodyPr>
          <a:lstStyle/>
          <a:p>
            <a:pPr algn="ctr"/>
            <a:r>
              <a:rPr lang="fr-FR" sz="2000" spc="-150" dirty="0">
                <a:latin typeface="Flama Book" panose="02000000000000000000" pitchFamily="50" charset="0"/>
                <a:cs typeface="Arial" panose="020B0604020202020204" pitchFamily="34" charset="0"/>
              </a:rPr>
              <a:t>DIMENSION D’AIMER SON PROCHAIN PAR DES RELATIONS POSITIVES</a:t>
            </a:r>
            <a:endParaRPr lang="es-ES" sz="2000" spc="-150" dirty="0">
              <a:latin typeface="Flama Book" panose="02000000000000000000" pitchFamily="50" charset="0"/>
              <a:cs typeface="Arial" panose="020B0604020202020204" pitchFamily="34" charset="0"/>
            </a:endParaRPr>
          </a:p>
        </p:txBody>
      </p:sp>
      <p:sp>
        <p:nvSpPr>
          <p:cNvPr id="10" name="CuadroTexto 9"/>
          <p:cNvSpPr txBox="1"/>
          <p:nvPr>
            <p:custDataLst>
              <p:tags r:id="rId6"/>
            </p:custDataLst>
          </p:nvPr>
        </p:nvSpPr>
        <p:spPr>
          <a:xfrm>
            <a:off x="1547345" y="1005487"/>
            <a:ext cx="4779884" cy="3431709"/>
          </a:xfrm>
          <a:prstGeom prst="rect">
            <a:avLst/>
          </a:prstGeom>
          <a:noFill/>
        </p:spPr>
        <p:txBody>
          <a:bodyPr wrap="square" rtlCol="0">
            <a:spAutoFit/>
          </a:bodyPr>
          <a:lstStyle/>
          <a:p>
            <a:pPr marL="1250950"/>
            <a:r>
              <a:rPr lang="es-ES" sz="1900" b="1" dirty="0" err="1">
                <a:solidFill>
                  <a:srgbClr val="880D54"/>
                </a:solidFill>
              </a:rPr>
              <a:t>Matière</a:t>
            </a:r>
            <a:r>
              <a:rPr lang="es-ES" sz="1900" b="1" dirty="0">
                <a:solidFill>
                  <a:srgbClr val="880D54"/>
                </a:solidFill>
              </a:rPr>
              <a:t> à </a:t>
            </a:r>
            <a:r>
              <a:rPr lang="es-ES" sz="1900" b="1" dirty="0" err="1">
                <a:solidFill>
                  <a:srgbClr val="880D54"/>
                </a:solidFill>
              </a:rPr>
              <a:t>réflexion</a:t>
            </a:r>
            <a:r>
              <a:rPr lang="es-ES" sz="1900" b="1" dirty="0">
                <a:solidFill>
                  <a:srgbClr val="880D54"/>
                </a:solidFill>
              </a:rPr>
              <a:t> : </a:t>
            </a:r>
          </a:p>
          <a:p>
            <a:pPr marL="987425" indent="-357188"/>
            <a:r>
              <a:rPr lang="es-ES" dirty="0">
                <a:solidFill>
                  <a:srgbClr val="880D54"/>
                </a:solidFill>
              </a:rPr>
              <a:t>• </a:t>
            </a:r>
            <a:r>
              <a:rPr lang="fr-FR" dirty="0">
                <a:solidFill>
                  <a:srgbClr val="880D54"/>
                </a:solidFill>
              </a:rPr>
              <a:t>Manifester de la chaleur, de la </a:t>
            </a:r>
          </a:p>
          <a:p>
            <a:pPr marL="987425" indent="-357188"/>
            <a:r>
              <a:rPr lang="fr-FR" dirty="0">
                <a:solidFill>
                  <a:srgbClr val="880D54"/>
                </a:solidFill>
              </a:rPr>
              <a:t>      confiance et de l’empathie.</a:t>
            </a:r>
            <a:r>
              <a:rPr lang="es-ES" dirty="0">
                <a:solidFill>
                  <a:srgbClr val="880D54"/>
                </a:solidFill>
              </a:rPr>
              <a:t> </a:t>
            </a:r>
          </a:p>
          <a:p>
            <a:pPr marL="714375" indent="-534988"/>
            <a:r>
              <a:rPr lang="es-ES" dirty="0">
                <a:solidFill>
                  <a:srgbClr val="880D54"/>
                </a:solidFill>
              </a:rPr>
              <a:t>   • </a:t>
            </a:r>
            <a:r>
              <a:rPr lang="fr-FR" dirty="0">
                <a:solidFill>
                  <a:srgbClr val="880D54"/>
                </a:solidFill>
              </a:rPr>
              <a:t>Développer des sentiments d’affection</a:t>
            </a:r>
          </a:p>
          <a:p>
            <a:pPr marL="714375" indent="-714375"/>
            <a:r>
              <a:rPr lang="fr-FR" dirty="0">
                <a:solidFill>
                  <a:srgbClr val="880D54"/>
                </a:solidFill>
              </a:rPr>
              <a:t>	et d’amitié inébranlables</a:t>
            </a:r>
            <a:r>
              <a:rPr lang="es-ES" dirty="0">
                <a:solidFill>
                  <a:srgbClr val="880D54"/>
                </a:solidFill>
              </a:rPr>
              <a:t>. </a:t>
            </a:r>
          </a:p>
          <a:p>
            <a:pPr marL="179388"/>
            <a:r>
              <a:rPr lang="es-ES" dirty="0">
                <a:solidFill>
                  <a:srgbClr val="880D54"/>
                </a:solidFill>
              </a:rPr>
              <a:t>• </a:t>
            </a:r>
            <a:r>
              <a:rPr lang="fr-FR" dirty="0">
                <a:solidFill>
                  <a:srgbClr val="880D54"/>
                </a:solidFill>
              </a:rPr>
              <a:t>Être capable de donner de l’amour</a:t>
            </a:r>
            <a:endParaRPr lang="es-ES" dirty="0">
              <a:solidFill>
                <a:srgbClr val="880D54"/>
              </a:solidFill>
            </a:endParaRPr>
          </a:p>
          <a:p>
            <a:r>
              <a:rPr lang="es-ES" dirty="0">
                <a:solidFill>
                  <a:srgbClr val="880D54"/>
                </a:solidFill>
              </a:rPr>
              <a:t>   - </a:t>
            </a:r>
            <a:r>
              <a:rPr lang="fr-FR" dirty="0">
                <a:solidFill>
                  <a:srgbClr val="880D54"/>
                </a:solidFill>
              </a:rPr>
              <a:t>Comment sont mes relations </a:t>
            </a:r>
          </a:p>
          <a:p>
            <a:r>
              <a:rPr lang="fr-FR" dirty="0">
                <a:solidFill>
                  <a:srgbClr val="880D54"/>
                </a:solidFill>
              </a:rPr>
              <a:t>            interpersonnelles ?</a:t>
            </a:r>
            <a:r>
              <a:rPr lang="es-ES" dirty="0">
                <a:solidFill>
                  <a:srgbClr val="880D54"/>
                </a:solidFill>
              </a:rPr>
              <a:t> </a:t>
            </a:r>
          </a:p>
          <a:p>
            <a:r>
              <a:rPr lang="es-ES" dirty="0">
                <a:solidFill>
                  <a:srgbClr val="880D54"/>
                </a:solidFill>
              </a:rPr>
              <a:t>- </a:t>
            </a:r>
            <a:r>
              <a:rPr lang="fr-FR" dirty="0">
                <a:solidFill>
                  <a:srgbClr val="880D54"/>
                </a:solidFill>
              </a:rPr>
              <a:t>Serais-je une personne plus heureuse si</a:t>
            </a:r>
          </a:p>
          <a:p>
            <a:r>
              <a:rPr lang="fr-FR" dirty="0">
                <a:solidFill>
                  <a:srgbClr val="880D54"/>
                </a:solidFill>
              </a:rPr>
              <a:t>   j’aimais davantage les gens qui m’entourent ?</a:t>
            </a:r>
            <a:r>
              <a:rPr lang="es-ES" dirty="0">
                <a:solidFill>
                  <a:srgbClr val="880D54"/>
                </a:solidFill>
              </a:rPr>
              <a:t> </a:t>
            </a:r>
          </a:p>
          <a:p>
            <a:r>
              <a:rPr lang="es-ES" dirty="0">
                <a:solidFill>
                  <a:srgbClr val="880D54"/>
                </a:solidFill>
              </a:rPr>
              <a:t>      - </a:t>
            </a:r>
            <a:r>
              <a:rPr lang="fr-FR" dirty="0">
                <a:solidFill>
                  <a:srgbClr val="880D54"/>
                </a:solidFill>
              </a:rPr>
              <a:t>Comment puis-je montrer mon amour à </a:t>
            </a:r>
          </a:p>
          <a:p>
            <a:r>
              <a:rPr lang="fr-FR" dirty="0">
                <a:solidFill>
                  <a:srgbClr val="880D54"/>
                </a:solidFill>
              </a:rPr>
              <a:t>            ceux qui m’entourent ?</a:t>
            </a:r>
            <a:endParaRPr lang="es-ES" dirty="0">
              <a:solidFill>
                <a:srgbClr val="880D54"/>
              </a:solidFill>
            </a:endParaRPr>
          </a:p>
        </p:txBody>
      </p:sp>
      <p:pic>
        <p:nvPicPr>
          <p:cNvPr id="11" name="Imagen 2">
            <a:extLst>
              <a:ext uri="{FF2B5EF4-FFF2-40B4-BE49-F238E27FC236}">
                <a16:creationId xmlns="" xmlns:a16="http://schemas.microsoft.com/office/drawing/2014/main" id="{81072A2C-FA17-477E-BCD1-29F128F712B5}"/>
              </a:ext>
            </a:extLst>
          </p:cNvPr>
          <p:cNvPicPr>
            <a:picLocks noChangeAspect="1"/>
          </p:cNvPicPr>
          <p:nvPr>
            <p:custDataLst>
              <p:tags r:id="rId7"/>
            </p:custDataLst>
          </p:nvPr>
        </p:nvPicPr>
        <p:blipFill>
          <a:blip r:embed="rId12" cstate="print">
            <a:extLst>
              <a:ext uri="{28A0092B-C50C-407E-A947-70E740481C1C}">
                <a14:useLocalDpi xmlns:a14="http://schemas.microsoft.com/office/drawing/2010/main" val="0"/>
              </a:ext>
            </a:extLst>
          </a:blip>
          <a:srcRect/>
          <a:stretch/>
        </p:blipFill>
        <p:spPr>
          <a:xfrm>
            <a:off x="7640222" y="5539454"/>
            <a:ext cx="1335732" cy="1285841"/>
          </a:xfrm>
          <a:prstGeom prst="rect">
            <a:avLst/>
          </a:prstGeom>
        </p:spPr>
      </p:pic>
    </p:spTree>
    <p:extLst>
      <p:ext uri="{BB962C8B-B14F-4D97-AF65-F5344CB8AC3E}">
        <p14:creationId xmlns:p14="http://schemas.microsoft.com/office/powerpoint/2010/main" val="42698243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p:cNvPicPr>
            <a:picLocks noChangeAspect="1"/>
          </p:cNvPicPr>
          <p:nvPr>
            <p:custDataLst>
              <p:tags r:id="rId1"/>
            </p:custDataLst>
          </p:nvPr>
        </p:nvPicPr>
        <p:blipFill>
          <a:blip r:embed="rId9"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pic>
        <p:nvPicPr>
          <p:cNvPr id="4" name="Imagen 3"/>
          <p:cNvPicPr>
            <a:picLocks noChangeAspect="1"/>
          </p:cNvPicPr>
          <p:nvPr>
            <p:custDataLst>
              <p:tags r:id="rId2"/>
            </p:custDataLst>
          </p:nvPr>
        </p:nvPicPr>
        <p:blipFill>
          <a:blip r:embed="rId10" cstate="print">
            <a:extLst>
              <a:ext uri="{28A0092B-C50C-407E-A947-70E740481C1C}">
                <a14:useLocalDpi xmlns:a14="http://schemas.microsoft.com/office/drawing/2010/main" val="0"/>
              </a:ext>
            </a:extLst>
          </a:blip>
          <a:stretch>
            <a:fillRect/>
          </a:stretch>
        </p:blipFill>
        <p:spPr>
          <a:xfrm>
            <a:off x="684626" y="1236177"/>
            <a:ext cx="3148590" cy="4898146"/>
          </a:xfrm>
          <a:prstGeom prst="rect">
            <a:avLst/>
          </a:prstGeom>
        </p:spPr>
      </p:pic>
      <p:pic>
        <p:nvPicPr>
          <p:cNvPr id="6" name="Imagen 5"/>
          <p:cNvPicPr>
            <a:picLocks noChangeAspect="1"/>
          </p:cNvPicPr>
          <p:nvPr>
            <p:custDataLst>
              <p:tags r:id="rId3"/>
            </p:custDataLst>
          </p:nvPr>
        </p:nvPicPr>
        <p:blipFill>
          <a:blip r:embed="rId11" cstate="print">
            <a:extLst>
              <a:ext uri="{28A0092B-C50C-407E-A947-70E740481C1C}">
                <a14:useLocalDpi xmlns:a14="http://schemas.microsoft.com/office/drawing/2010/main" val="0"/>
              </a:ext>
            </a:extLst>
          </a:blip>
          <a:srcRect/>
          <a:stretch/>
        </p:blipFill>
        <p:spPr>
          <a:xfrm>
            <a:off x="1269252" y="69301"/>
            <a:ext cx="1568742" cy="1568742"/>
          </a:xfrm>
          <a:prstGeom prst="rect">
            <a:avLst/>
          </a:prstGeom>
        </p:spPr>
      </p:pic>
      <p:sp>
        <p:nvSpPr>
          <p:cNvPr id="7" name="CuadroTexto 6"/>
          <p:cNvSpPr txBox="1"/>
          <p:nvPr>
            <p:custDataLst>
              <p:tags r:id="rId4"/>
            </p:custDataLst>
          </p:nvPr>
        </p:nvSpPr>
        <p:spPr>
          <a:xfrm>
            <a:off x="3998188" y="115008"/>
            <a:ext cx="3982027" cy="1477328"/>
          </a:xfrm>
          <a:prstGeom prst="rect">
            <a:avLst/>
          </a:prstGeom>
          <a:noFill/>
        </p:spPr>
        <p:txBody>
          <a:bodyPr wrap="square" rtlCol="0">
            <a:spAutoFit/>
          </a:bodyPr>
          <a:lstStyle/>
          <a:p>
            <a:r>
              <a:rPr lang="es-ES" sz="3000" b="1" spc="-300" dirty="0">
                <a:latin typeface="Arial Black" panose="020B0A04020102020204" pitchFamily="34" charset="0"/>
              </a:rPr>
              <a:t>MODÈLE DE BIEN-ÊTRE MENTAL BIBLIQUE</a:t>
            </a:r>
          </a:p>
        </p:txBody>
      </p:sp>
      <p:sp>
        <p:nvSpPr>
          <p:cNvPr id="8" name="CuadroTexto 7"/>
          <p:cNvSpPr txBox="1"/>
          <p:nvPr>
            <p:custDataLst>
              <p:tags r:id="rId5"/>
            </p:custDataLst>
          </p:nvPr>
        </p:nvSpPr>
        <p:spPr>
          <a:xfrm>
            <a:off x="3998188" y="1405148"/>
            <a:ext cx="3243121" cy="1815882"/>
          </a:xfrm>
          <a:prstGeom prst="rect">
            <a:avLst/>
          </a:prstGeom>
          <a:noFill/>
        </p:spPr>
        <p:txBody>
          <a:bodyPr wrap="square" rtlCol="0">
            <a:spAutoFit/>
          </a:bodyPr>
          <a:lstStyle/>
          <a:p>
            <a:r>
              <a:rPr lang="fr-FR" sz="2800" spc="-300" dirty="0">
                <a:latin typeface="Arial" panose="020B0604020202020204" pitchFamily="34" charset="0"/>
                <a:cs typeface="Arial" panose="020B0604020202020204" pitchFamily="34" charset="0"/>
              </a:rPr>
              <a:t>DIMENSION DU SERVICE AUX AUTRES COMME BUT DANS LA VIE</a:t>
            </a:r>
            <a:endParaRPr lang="es-ES" sz="2800" spc="-300" dirty="0">
              <a:latin typeface="Arial" panose="020B0604020202020204" pitchFamily="34" charset="0"/>
              <a:cs typeface="Arial" panose="020B0604020202020204" pitchFamily="34" charset="0"/>
            </a:endParaRPr>
          </a:p>
        </p:txBody>
      </p:sp>
      <p:sp>
        <p:nvSpPr>
          <p:cNvPr id="9" name="CuadroTexto 8"/>
          <p:cNvSpPr txBox="1"/>
          <p:nvPr>
            <p:custDataLst>
              <p:tags r:id="rId6"/>
            </p:custDataLst>
          </p:nvPr>
        </p:nvSpPr>
        <p:spPr>
          <a:xfrm>
            <a:off x="3998189" y="3134146"/>
            <a:ext cx="3880430" cy="2585323"/>
          </a:xfrm>
          <a:prstGeom prst="rect">
            <a:avLst/>
          </a:prstGeom>
          <a:noFill/>
        </p:spPr>
        <p:txBody>
          <a:bodyPr wrap="square" rtlCol="0">
            <a:spAutoFit/>
          </a:bodyPr>
          <a:lstStyle/>
          <a:p>
            <a:pPr lvl="0"/>
            <a:r>
              <a:rPr lang="fr-FR" dirty="0"/>
              <a:t>Le service aux autres doit être le but qui régit de la vie d’une personne, tout comme il l’était pour la vie du Christ. Nous devrions cultiver une vie plus productive et plus créative, en remplissant joyeusement la mission de servir les autres. Actes 20:35 l’exprime ainsi : « Il y a plus de bonheur à donner qu’à recevoir. »</a:t>
            </a:r>
            <a:endParaRPr lang="es-ES" dirty="0"/>
          </a:p>
        </p:txBody>
      </p:sp>
      <p:pic>
        <p:nvPicPr>
          <p:cNvPr id="11" name="Imagen 2">
            <a:extLst>
              <a:ext uri="{FF2B5EF4-FFF2-40B4-BE49-F238E27FC236}">
                <a16:creationId xmlns="" xmlns:a16="http://schemas.microsoft.com/office/drawing/2014/main" id="{F35765D4-D0DF-4D49-89C6-5DF2C1756DC4}"/>
              </a:ext>
            </a:extLst>
          </p:cNvPr>
          <p:cNvPicPr>
            <a:picLocks noChangeAspect="1"/>
          </p:cNvPicPr>
          <p:nvPr>
            <p:custDataLst>
              <p:tags r:id="rId7"/>
            </p:custDataLst>
          </p:nvPr>
        </p:nvPicPr>
        <p:blipFill>
          <a:blip r:embed="rId12" cstate="print">
            <a:extLst>
              <a:ext uri="{28A0092B-C50C-407E-A947-70E740481C1C}">
                <a14:useLocalDpi xmlns:a14="http://schemas.microsoft.com/office/drawing/2010/main" val="0"/>
              </a:ext>
            </a:extLst>
          </a:blip>
          <a:srcRect/>
          <a:stretch/>
        </p:blipFill>
        <p:spPr>
          <a:xfrm>
            <a:off x="7640222" y="5539454"/>
            <a:ext cx="1335732" cy="1285841"/>
          </a:xfrm>
          <a:prstGeom prst="rect">
            <a:avLst/>
          </a:prstGeom>
        </p:spPr>
      </p:pic>
    </p:spTree>
    <p:extLst>
      <p:ext uri="{BB962C8B-B14F-4D97-AF65-F5344CB8AC3E}">
        <p14:creationId xmlns:p14="http://schemas.microsoft.com/office/powerpoint/2010/main" val="4026480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9FFCC"/>
        </a:solidFill>
        <a:effectLst/>
      </p:bgPr>
    </p:bg>
    <p:spTree>
      <p:nvGrpSpPr>
        <p:cNvPr id="1" name=""/>
        <p:cNvGrpSpPr/>
        <p:nvPr/>
      </p:nvGrpSpPr>
      <p:grpSpPr>
        <a:xfrm>
          <a:off x="0" y="0"/>
          <a:ext cx="0" cy="0"/>
          <a:chOff x="0" y="0"/>
          <a:chExt cx="0" cy="0"/>
        </a:xfrm>
      </p:grpSpPr>
      <p:pic>
        <p:nvPicPr>
          <p:cNvPr id="5" name="Imagen 4"/>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pic>
        <p:nvPicPr>
          <p:cNvPr id="7" name="Image 6">
            <a:extLst>
              <a:ext uri="{FF2B5EF4-FFF2-40B4-BE49-F238E27FC236}">
                <a16:creationId xmlns="" xmlns:a16="http://schemas.microsoft.com/office/drawing/2014/main" id="{CE8D0DFF-50FD-4C0F-9659-C2DF0E60286D}"/>
              </a:ext>
            </a:extLst>
          </p:cNvPr>
          <p:cNvPicPr>
            <a:picLocks noChangeAspect="1"/>
          </p:cNvPicPr>
          <p:nvPr>
            <p:custDataLst>
              <p:tags r:id="rId2"/>
            </p:custDataLst>
          </p:nvPr>
        </p:nvPicPr>
        <p:blipFill>
          <a:blip r:embed="rId5">
            <a:extLst>
              <a:ext uri="{28A0092B-C50C-407E-A947-70E740481C1C}">
                <a14:useLocalDpi xmlns:a14="http://schemas.microsoft.com/office/drawing/2010/main" val="0"/>
              </a:ext>
            </a:extLst>
          </a:blip>
          <a:stretch>
            <a:fillRect/>
          </a:stretch>
        </p:blipFill>
        <p:spPr>
          <a:xfrm>
            <a:off x="1143000" y="0"/>
            <a:ext cx="6858000" cy="6858000"/>
          </a:xfrm>
          <a:prstGeom prst="rect">
            <a:avLst/>
          </a:prstGeom>
        </p:spPr>
      </p:pic>
    </p:spTree>
    <p:extLst>
      <p:ext uri="{BB962C8B-B14F-4D97-AF65-F5344CB8AC3E}">
        <p14:creationId xmlns:p14="http://schemas.microsoft.com/office/powerpoint/2010/main" val="12666949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custDataLst>
              <p:tags r:id="rId1"/>
            </p:custDataLst>
          </p:nvPr>
        </p:nvPicPr>
        <p:blipFill>
          <a:blip r:embed="rId9"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pic>
        <p:nvPicPr>
          <p:cNvPr id="3" name="Imagen 2"/>
          <p:cNvPicPr>
            <a:picLocks noChangeAspect="1"/>
          </p:cNvPicPr>
          <p:nvPr>
            <p:custDataLst>
              <p:tags r:id="rId2"/>
            </p:custDataLst>
          </p:nvPr>
        </p:nvPicPr>
        <p:blipFill>
          <a:blip r:embed="rId10" cstate="print">
            <a:extLst>
              <a:ext uri="{28A0092B-C50C-407E-A947-70E740481C1C}">
                <a14:useLocalDpi xmlns:a14="http://schemas.microsoft.com/office/drawing/2010/main" val="0"/>
              </a:ext>
            </a:extLst>
          </a:blip>
          <a:stretch>
            <a:fillRect/>
          </a:stretch>
        </p:blipFill>
        <p:spPr>
          <a:xfrm>
            <a:off x="849596" y="1543618"/>
            <a:ext cx="3148590" cy="4898146"/>
          </a:xfrm>
          <a:prstGeom prst="rect">
            <a:avLst/>
          </a:prstGeom>
        </p:spPr>
      </p:pic>
      <p:pic>
        <p:nvPicPr>
          <p:cNvPr id="5" name="Imagen 4"/>
          <p:cNvPicPr>
            <a:picLocks noChangeAspect="1"/>
          </p:cNvPicPr>
          <p:nvPr>
            <p:custDataLst>
              <p:tags r:id="rId3"/>
            </p:custDataLst>
          </p:nvPr>
        </p:nvPicPr>
        <p:blipFill>
          <a:blip r:embed="rId11" cstate="print">
            <a:extLst>
              <a:ext uri="{28A0092B-C50C-407E-A947-70E740481C1C}">
                <a14:useLocalDpi xmlns:a14="http://schemas.microsoft.com/office/drawing/2010/main" val="0"/>
              </a:ext>
            </a:extLst>
          </a:blip>
          <a:srcRect/>
          <a:stretch/>
        </p:blipFill>
        <p:spPr>
          <a:xfrm>
            <a:off x="1269252" y="69301"/>
            <a:ext cx="1568742" cy="1568742"/>
          </a:xfrm>
          <a:prstGeom prst="rect">
            <a:avLst/>
          </a:prstGeom>
        </p:spPr>
      </p:pic>
      <p:sp>
        <p:nvSpPr>
          <p:cNvPr id="6" name="CuadroTexto 5"/>
          <p:cNvSpPr txBox="1"/>
          <p:nvPr>
            <p:custDataLst>
              <p:tags r:id="rId4"/>
            </p:custDataLst>
          </p:nvPr>
        </p:nvSpPr>
        <p:spPr>
          <a:xfrm>
            <a:off x="3998188" y="115008"/>
            <a:ext cx="3982027" cy="1477328"/>
          </a:xfrm>
          <a:prstGeom prst="rect">
            <a:avLst/>
          </a:prstGeom>
          <a:noFill/>
        </p:spPr>
        <p:txBody>
          <a:bodyPr wrap="square" rtlCol="0">
            <a:spAutoFit/>
          </a:bodyPr>
          <a:lstStyle/>
          <a:p>
            <a:r>
              <a:rPr lang="es-ES" sz="3000" b="1" spc="-300" dirty="0">
                <a:latin typeface="Arial Black" panose="020B0A04020102020204" pitchFamily="34" charset="0"/>
              </a:rPr>
              <a:t>MODÈLE DE BIEN-ÊTRE MENTAL BIBLIQUE</a:t>
            </a:r>
          </a:p>
        </p:txBody>
      </p:sp>
      <p:sp>
        <p:nvSpPr>
          <p:cNvPr id="7" name="CuadroTexto 6"/>
          <p:cNvSpPr txBox="1"/>
          <p:nvPr>
            <p:custDataLst>
              <p:tags r:id="rId5"/>
            </p:custDataLst>
          </p:nvPr>
        </p:nvSpPr>
        <p:spPr>
          <a:xfrm>
            <a:off x="3998187" y="1405148"/>
            <a:ext cx="3215413" cy="1815882"/>
          </a:xfrm>
          <a:prstGeom prst="rect">
            <a:avLst/>
          </a:prstGeom>
          <a:noFill/>
        </p:spPr>
        <p:txBody>
          <a:bodyPr wrap="square" rtlCol="0">
            <a:spAutoFit/>
          </a:bodyPr>
          <a:lstStyle/>
          <a:p>
            <a:r>
              <a:rPr lang="fr-FR" sz="2800" spc="-300" dirty="0">
                <a:latin typeface="Arial" panose="020B0604020202020204" pitchFamily="34" charset="0"/>
                <a:cs typeface="Arial" panose="020B0604020202020204" pitchFamily="34" charset="0"/>
              </a:rPr>
              <a:t>DIMENSION DU SERVICE AUX AUTRES COMME BUT DANS LA VIE</a:t>
            </a:r>
            <a:endParaRPr lang="es-ES" sz="2800" spc="-300" dirty="0">
              <a:latin typeface="Arial" panose="020B0604020202020204" pitchFamily="34" charset="0"/>
              <a:cs typeface="Arial" panose="020B0604020202020204" pitchFamily="34" charset="0"/>
            </a:endParaRPr>
          </a:p>
        </p:txBody>
      </p:sp>
      <p:pic>
        <p:nvPicPr>
          <p:cNvPr id="10" name="Imagen 2">
            <a:extLst>
              <a:ext uri="{FF2B5EF4-FFF2-40B4-BE49-F238E27FC236}">
                <a16:creationId xmlns="" xmlns:a16="http://schemas.microsoft.com/office/drawing/2014/main" id="{46A2A014-BD9E-4C46-83ED-D3333802B222}"/>
              </a:ext>
            </a:extLst>
          </p:cNvPr>
          <p:cNvPicPr>
            <a:picLocks noChangeAspect="1"/>
          </p:cNvPicPr>
          <p:nvPr>
            <p:custDataLst>
              <p:tags r:id="rId6"/>
            </p:custDataLst>
          </p:nvPr>
        </p:nvPicPr>
        <p:blipFill>
          <a:blip r:embed="rId12" cstate="print">
            <a:extLst>
              <a:ext uri="{28A0092B-C50C-407E-A947-70E740481C1C}">
                <a14:useLocalDpi xmlns:a14="http://schemas.microsoft.com/office/drawing/2010/main" val="0"/>
              </a:ext>
            </a:extLst>
          </a:blip>
          <a:srcRect/>
          <a:stretch/>
        </p:blipFill>
        <p:spPr>
          <a:xfrm>
            <a:off x="7640222" y="5539454"/>
            <a:ext cx="1335732" cy="1285841"/>
          </a:xfrm>
          <a:prstGeom prst="rect">
            <a:avLst/>
          </a:prstGeom>
        </p:spPr>
      </p:pic>
      <p:sp>
        <p:nvSpPr>
          <p:cNvPr id="8" name="CuadroTexto 7"/>
          <p:cNvSpPr txBox="1"/>
          <p:nvPr>
            <p:custDataLst>
              <p:tags r:id="rId7"/>
            </p:custDataLst>
          </p:nvPr>
        </p:nvSpPr>
        <p:spPr>
          <a:xfrm>
            <a:off x="3998187" y="3056517"/>
            <a:ext cx="4672848" cy="3139321"/>
          </a:xfrm>
          <a:prstGeom prst="rect">
            <a:avLst/>
          </a:prstGeom>
          <a:noFill/>
        </p:spPr>
        <p:txBody>
          <a:bodyPr wrap="square" rtlCol="0">
            <a:spAutoFit/>
          </a:bodyPr>
          <a:lstStyle/>
          <a:p>
            <a:pPr lvl="0"/>
            <a:r>
              <a:rPr lang="fr-FR" dirty="0"/>
              <a:t>« Si l’esprit est libre et joyeux, à cause du sentiment que l’on fait le bien et de la satisfaction que l’on éprouve à rendre les autres heureux, cela crée une joie qui réagit sur tout l’organisme, qui favorise la circulation du sang et fortifie tout le corps. La bénédiction de Dieu est un pouvoir de guérison, et ceux qui font aux autres du bien en abondance feront l’expérience de cette merveilleuse bénédiction dans leur cœur et dans leur vie. » </a:t>
            </a:r>
          </a:p>
          <a:p>
            <a:pPr lvl="0"/>
            <a:r>
              <a:rPr lang="fr-FR" dirty="0"/>
              <a:t>(White, CCM. 670)</a:t>
            </a:r>
            <a:endParaRPr lang="es-ES" dirty="0"/>
          </a:p>
        </p:txBody>
      </p:sp>
    </p:spTree>
    <p:extLst>
      <p:ext uri="{BB962C8B-B14F-4D97-AF65-F5344CB8AC3E}">
        <p14:creationId xmlns:p14="http://schemas.microsoft.com/office/powerpoint/2010/main" val="17658504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custDataLst>
              <p:tags r:id="rId1"/>
            </p:custDataLst>
          </p:nvPr>
        </p:nvPicPr>
        <p:blipFill>
          <a:blip r:embed="rId9"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pic>
        <p:nvPicPr>
          <p:cNvPr id="5" name="Imagen 4"/>
          <p:cNvPicPr>
            <a:picLocks noChangeAspect="1"/>
          </p:cNvPicPr>
          <p:nvPr>
            <p:custDataLst>
              <p:tags r:id="rId2"/>
            </p:custDataLst>
          </p:nvPr>
        </p:nvPicPr>
        <p:blipFill>
          <a:blip r:embed="rId10" cstate="print">
            <a:extLst>
              <a:ext uri="{28A0092B-C50C-407E-A947-70E740481C1C}">
                <a14:useLocalDpi xmlns:a14="http://schemas.microsoft.com/office/drawing/2010/main" val="0"/>
              </a:ext>
            </a:extLst>
          </a:blip>
          <a:srcRect/>
          <a:stretch/>
        </p:blipFill>
        <p:spPr>
          <a:xfrm>
            <a:off x="68793" y="99448"/>
            <a:ext cx="1568742" cy="1568742"/>
          </a:xfrm>
          <a:prstGeom prst="rect">
            <a:avLst/>
          </a:prstGeom>
        </p:spPr>
      </p:pic>
      <p:sp>
        <p:nvSpPr>
          <p:cNvPr id="6" name="CuadroTexto 5"/>
          <p:cNvSpPr txBox="1"/>
          <p:nvPr>
            <p:custDataLst>
              <p:tags r:id="rId3"/>
            </p:custDataLst>
          </p:nvPr>
        </p:nvSpPr>
        <p:spPr>
          <a:xfrm>
            <a:off x="1602297" y="113747"/>
            <a:ext cx="7678441" cy="523220"/>
          </a:xfrm>
          <a:prstGeom prst="rect">
            <a:avLst/>
          </a:prstGeom>
          <a:noFill/>
        </p:spPr>
        <p:txBody>
          <a:bodyPr wrap="square" rtlCol="0">
            <a:spAutoFit/>
          </a:bodyPr>
          <a:lstStyle/>
          <a:p>
            <a:r>
              <a:rPr lang="fr-FR" sz="2800" b="1" spc="-300" dirty="0">
                <a:latin typeface="Arial Black" panose="020B0A04020102020204" pitchFamily="34" charset="0"/>
              </a:rPr>
              <a:t>MODÈLE DE BIEN-ÊTRE MENTAL BIBLIQUE</a:t>
            </a:r>
          </a:p>
        </p:txBody>
      </p:sp>
      <p:pic>
        <p:nvPicPr>
          <p:cNvPr id="2" name="Imagen 1"/>
          <p:cNvPicPr>
            <a:picLocks noChangeAspect="1"/>
          </p:cNvPicPr>
          <p:nvPr>
            <p:custDataLst>
              <p:tags r:id="rId4"/>
            </p:custDataLst>
          </p:nvPr>
        </p:nvPicPr>
        <p:blipFill>
          <a:blip r:embed="rId11">
            <a:extLst>
              <a:ext uri="{28A0092B-C50C-407E-A947-70E740481C1C}">
                <a14:useLocalDpi xmlns:a14="http://schemas.microsoft.com/office/drawing/2010/main" val="0"/>
              </a:ext>
            </a:extLst>
          </a:blip>
          <a:stretch>
            <a:fillRect/>
          </a:stretch>
        </p:blipFill>
        <p:spPr>
          <a:xfrm>
            <a:off x="1416659" y="781492"/>
            <a:ext cx="6118931" cy="6118931"/>
          </a:xfrm>
          <a:prstGeom prst="rect">
            <a:avLst/>
          </a:prstGeom>
        </p:spPr>
      </p:pic>
      <p:sp>
        <p:nvSpPr>
          <p:cNvPr id="13" name="CuadroTexto 12"/>
          <p:cNvSpPr txBox="1"/>
          <p:nvPr>
            <p:custDataLst>
              <p:tags r:id="rId5"/>
            </p:custDataLst>
          </p:nvPr>
        </p:nvSpPr>
        <p:spPr>
          <a:xfrm>
            <a:off x="1706327" y="529876"/>
            <a:ext cx="7378951" cy="400110"/>
          </a:xfrm>
          <a:prstGeom prst="rect">
            <a:avLst/>
          </a:prstGeom>
          <a:noFill/>
        </p:spPr>
        <p:txBody>
          <a:bodyPr wrap="square" rtlCol="0">
            <a:spAutoFit/>
          </a:bodyPr>
          <a:lstStyle/>
          <a:p>
            <a:pPr algn="ctr"/>
            <a:r>
              <a:rPr lang="fr-FR" sz="2000" spc="-150" dirty="0">
                <a:latin typeface="Flama Book" panose="02000000000000000000" pitchFamily="50" charset="0"/>
                <a:cs typeface="Arial" panose="020B0604020202020204" pitchFamily="34" charset="0"/>
              </a:rPr>
              <a:t>DIMENSION DU SERVICE AUX AUTRES COMME BUT DANS LA VIE</a:t>
            </a:r>
            <a:endParaRPr lang="es-ES" sz="2000" spc="-150" dirty="0">
              <a:latin typeface="Flama Book" panose="02000000000000000000" pitchFamily="50" charset="0"/>
              <a:cs typeface="Arial" panose="020B0604020202020204" pitchFamily="34" charset="0"/>
            </a:endParaRPr>
          </a:p>
        </p:txBody>
      </p:sp>
      <p:sp>
        <p:nvSpPr>
          <p:cNvPr id="10" name="CuadroTexto 9"/>
          <p:cNvSpPr txBox="1"/>
          <p:nvPr>
            <p:custDataLst>
              <p:tags r:id="rId6"/>
            </p:custDataLst>
          </p:nvPr>
        </p:nvSpPr>
        <p:spPr>
          <a:xfrm>
            <a:off x="1416659" y="883819"/>
            <a:ext cx="4815975" cy="3493264"/>
          </a:xfrm>
          <a:prstGeom prst="rect">
            <a:avLst/>
          </a:prstGeom>
          <a:noFill/>
        </p:spPr>
        <p:txBody>
          <a:bodyPr wrap="square" rtlCol="0">
            <a:spAutoFit/>
          </a:bodyPr>
          <a:lstStyle/>
          <a:p>
            <a:r>
              <a:rPr lang="es-ES" sz="1700" b="1" dirty="0">
                <a:solidFill>
                  <a:srgbClr val="880D54"/>
                </a:solidFill>
              </a:rPr>
              <a:t>                             </a:t>
            </a:r>
            <a:r>
              <a:rPr lang="es-ES" sz="1700" b="1" dirty="0" err="1">
                <a:solidFill>
                  <a:srgbClr val="880D54"/>
                </a:solidFill>
              </a:rPr>
              <a:t>Matière</a:t>
            </a:r>
            <a:r>
              <a:rPr lang="es-ES" sz="1700" b="1" dirty="0">
                <a:solidFill>
                  <a:srgbClr val="880D54"/>
                </a:solidFill>
              </a:rPr>
              <a:t> à </a:t>
            </a:r>
            <a:r>
              <a:rPr lang="es-ES" sz="1700" b="1" dirty="0" err="1">
                <a:solidFill>
                  <a:srgbClr val="880D54"/>
                </a:solidFill>
              </a:rPr>
              <a:t>réflexion</a:t>
            </a:r>
            <a:r>
              <a:rPr lang="es-ES" sz="1700" b="1" dirty="0">
                <a:solidFill>
                  <a:srgbClr val="880D54"/>
                </a:solidFill>
              </a:rPr>
              <a:t> : </a:t>
            </a:r>
            <a:endParaRPr lang="es-ES" sz="1700" dirty="0">
              <a:solidFill>
                <a:srgbClr val="880D54"/>
              </a:solidFill>
            </a:endParaRPr>
          </a:p>
          <a:p>
            <a:r>
              <a:rPr lang="es-ES" sz="1700" dirty="0">
                <a:solidFill>
                  <a:srgbClr val="880D54"/>
                </a:solidFill>
              </a:rPr>
              <a:t>                • </a:t>
            </a:r>
            <a:r>
              <a:rPr lang="fr-FR" sz="1700" dirty="0">
                <a:solidFill>
                  <a:srgbClr val="880D54"/>
                </a:solidFill>
              </a:rPr>
              <a:t>Avoir l’assurance que Dieu guide </a:t>
            </a:r>
          </a:p>
          <a:p>
            <a:r>
              <a:rPr lang="fr-FR" sz="1700" dirty="0">
                <a:solidFill>
                  <a:srgbClr val="880D54"/>
                </a:solidFill>
              </a:rPr>
              <a:t>	    nos vies.</a:t>
            </a:r>
            <a:r>
              <a:rPr lang="es-ES" sz="1700" dirty="0">
                <a:solidFill>
                  <a:srgbClr val="880D54"/>
                </a:solidFill>
              </a:rPr>
              <a:t> </a:t>
            </a:r>
          </a:p>
          <a:p>
            <a:r>
              <a:rPr lang="es-ES" sz="1700" dirty="0">
                <a:solidFill>
                  <a:srgbClr val="880D54"/>
                </a:solidFill>
              </a:rPr>
              <a:t>      • </a:t>
            </a:r>
            <a:r>
              <a:rPr lang="fr-FR" sz="1700" dirty="0">
                <a:solidFill>
                  <a:srgbClr val="880D54"/>
                </a:solidFill>
              </a:rPr>
              <a:t>Avoir des buts et des objectifs clairs.</a:t>
            </a:r>
          </a:p>
          <a:p>
            <a:r>
              <a:rPr lang="es-ES" sz="1700" dirty="0">
                <a:solidFill>
                  <a:srgbClr val="880D54"/>
                </a:solidFill>
              </a:rPr>
              <a:t>   • </a:t>
            </a:r>
            <a:r>
              <a:rPr lang="fr-FR" sz="1700" dirty="0">
                <a:solidFill>
                  <a:srgbClr val="880D54"/>
                </a:solidFill>
              </a:rPr>
              <a:t>Jouir d’une vie plus productive et plus créative.</a:t>
            </a:r>
            <a:endParaRPr lang="es-ES" sz="1700" dirty="0">
              <a:solidFill>
                <a:srgbClr val="880D54"/>
              </a:solidFill>
            </a:endParaRPr>
          </a:p>
          <a:p>
            <a:r>
              <a:rPr lang="es-ES" sz="1700" dirty="0">
                <a:solidFill>
                  <a:srgbClr val="880D54"/>
                </a:solidFill>
              </a:rPr>
              <a:t> • </a:t>
            </a:r>
            <a:r>
              <a:rPr lang="fr-FR" sz="1700" dirty="0">
                <a:solidFill>
                  <a:srgbClr val="880D54"/>
                </a:solidFill>
              </a:rPr>
              <a:t>Remplir avec joie la mission confiée à chacun.</a:t>
            </a:r>
            <a:endParaRPr lang="es-ES" sz="1700" dirty="0">
              <a:solidFill>
                <a:srgbClr val="880D54"/>
              </a:solidFill>
            </a:endParaRPr>
          </a:p>
          <a:p>
            <a:r>
              <a:rPr lang="es-ES" sz="1700" dirty="0">
                <a:solidFill>
                  <a:srgbClr val="880D54"/>
                </a:solidFill>
              </a:rPr>
              <a:t>   - </a:t>
            </a:r>
            <a:r>
              <a:rPr lang="fr-FR" sz="1700" dirty="0">
                <a:solidFill>
                  <a:srgbClr val="880D54"/>
                </a:solidFill>
              </a:rPr>
              <a:t>Ai-je un but clair dans ma vie ?</a:t>
            </a:r>
            <a:endParaRPr lang="es-ES" sz="1700" dirty="0">
              <a:solidFill>
                <a:srgbClr val="880D54"/>
              </a:solidFill>
            </a:endParaRPr>
          </a:p>
          <a:p>
            <a:r>
              <a:rPr lang="es-ES" sz="1700" dirty="0">
                <a:solidFill>
                  <a:srgbClr val="880D54"/>
                </a:solidFill>
              </a:rPr>
              <a:t>  - </a:t>
            </a:r>
            <a:r>
              <a:rPr lang="fr-FR" sz="1700" dirty="0">
                <a:solidFill>
                  <a:srgbClr val="880D54"/>
                </a:solidFill>
              </a:rPr>
              <a:t>Quelle est la raison qui me rend heureux dans  </a:t>
            </a:r>
          </a:p>
          <a:p>
            <a:r>
              <a:rPr lang="fr-FR" sz="1700" dirty="0">
                <a:solidFill>
                  <a:srgbClr val="880D54"/>
                </a:solidFill>
              </a:rPr>
              <a:t>          cette vie ?</a:t>
            </a:r>
          </a:p>
          <a:p>
            <a:r>
              <a:rPr lang="es-ES" sz="1700" dirty="0">
                <a:solidFill>
                  <a:srgbClr val="880D54"/>
                </a:solidFill>
              </a:rPr>
              <a:t>  - </a:t>
            </a:r>
            <a:r>
              <a:rPr lang="fr-FR" sz="1700" dirty="0">
                <a:solidFill>
                  <a:srgbClr val="880D54"/>
                </a:solidFill>
              </a:rPr>
              <a:t>Est-ce que je rends service aux personnes qui </a:t>
            </a:r>
          </a:p>
          <a:p>
            <a:r>
              <a:rPr lang="fr-FR" sz="1700" dirty="0">
                <a:solidFill>
                  <a:srgbClr val="880D54"/>
                </a:solidFill>
              </a:rPr>
              <a:t>         m’entourent ?</a:t>
            </a:r>
            <a:r>
              <a:rPr lang="es-ES" sz="1700" dirty="0">
                <a:solidFill>
                  <a:srgbClr val="880D54"/>
                </a:solidFill>
              </a:rPr>
              <a:t> </a:t>
            </a:r>
          </a:p>
          <a:p>
            <a:r>
              <a:rPr lang="es-ES" sz="1700" dirty="0">
                <a:solidFill>
                  <a:srgbClr val="880D54"/>
                </a:solidFill>
              </a:rPr>
              <a:t>          - </a:t>
            </a:r>
            <a:r>
              <a:rPr lang="fr-FR" sz="1700" dirty="0">
                <a:solidFill>
                  <a:srgbClr val="880D54"/>
                </a:solidFill>
              </a:rPr>
              <a:t>Que puis-je faire pour les autres que </a:t>
            </a:r>
          </a:p>
          <a:p>
            <a:r>
              <a:rPr lang="fr-FR" sz="1700" dirty="0">
                <a:solidFill>
                  <a:srgbClr val="880D54"/>
                </a:solidFill>
              </a:rPr>
              <a:t>                je ne fais pas maintenant ?</a:t>
            </a:r>
            <a:endParaRPr lang="es-ES" sz="1700" dirty="0">
              <a:solidFill>
                <a:srgbClr val="880D54"/>
              </a:solidFill>
            </a:endParaRPr>
          </a:p>
        </p:txBody>
      </p:sp>
      <p:pic>
        <p:nvPicPr>
          <p:cNvPr id="11" name="Imagen 2">
            <a:extLst>
              <a:ext uri="{FF2B5EF4-FFF2-40B4-BE49-F238E27FC236}">
                <a16:creationId xmlns="" xmlns:a16="http://schemas.microsoft.com/office/drawing/2014/main" id="{7490FBA9-3401-4CD4-A39E-F3B855DF2361}"/>
              </a:ext>
            </a:extLst>
          </p:cNvPr>
          <p:cNvPicPr>
            <a:picLocks noChangeAspect="1"/>
          </p:cNvPicPr>
          <p:nvPr>
            <p:custDataLst>
              <p:tags r:id="rId7"/>
            </p:custDataLst>
          </p:nvPr>
        </p:nvPicPr>
        <p:blipFill>
          <a:blip r:embed="rId12" cstate="print">
            <a:extLst>
              <a:ext uri="{28A0092B-C50C-407E-A947-70E740481C1C}">
                <a14:useLocalDpi xmlns:a14="http://schemas.microsoft.com/office/drawing/2010/main" val="0"/>
              </a:ext>
            </a:extLst>
          </a:blip>
          <a:srcRect/>
          <a:stretch/>
        </p:blipFill>
        <p:spPr>
          <a:xfrm>
            <a:off x="7640222" y="5539454"/>
            <a:ext cx="1335732" cy="1285841"/>
          </a:xfrm>
          <a:prstGeom prst="rect">
            <a:avLst/>
          </a:prstGeom>
        </p:spPr>
      </p:pic>
    </p:spTree>
    <p:extLst>
      <p:ext uri="{BB962C8B-B14F-4D97-AF65-F5344CB8AC3E}">
        <p14:creationId xmlns:p14="http://schemas.microsoft.com/office/powerpoint/2010/main" val="27145960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custDataLst>
              <p:tags r:id="rId1"/>
            </p:custDataLst>
          </p:nvPr>
        </p:nvPicPr>
        <p:blipFill>
          <a:blip r:embed="rId9"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pic>
        <p:nvPicPr>
          <p:cNvPr id="3" name="Imagen 2"/>
          <p:cNvPicPr>
            <a:picLocks noChangeAspect="1"/>
          </p:cNvPicPr>
          <p:nvPr>
            <p:custDataLst>
              <p:tags r:id="rId2"/>
            </p:custDataLst>
          </p:nvPr>
        </p:nvPicPr>
        <p:blipFill>
          <a:blip r:embed="rId10" cstate="print">
            <a:extLst>
              <a:ext uri="{28A0092B-C50C-407E-A947-70E740481C1C}">
                <a14:useLocalDpi xmlns:a14="http://schemas.microsoft.com/office/drawing/2010/main" val="0"/>
              </a:ext>
            </a:extLst>
          </a:blip>
          <a:stretch>
            <a:fillRect/>
          </a:stretch>
        </p:blipFill>
        <p:spPr>
          <a:xfrm>
            <a:off x="560890" y="1959854"/>
            <a:ext cx="3148590" cy="4898146"/>
          </a:xfrm>
          <a:prstGeom prst="rect">
            <a:avLst/>
          </a:prstGeom>
        </p:spPr>
      </p:pic>
      <p:pic>
        <p:nvPicPr>
          <p:cNvPr id="5" name="Imagen 4"/>
          <p:cNvPicPr>
            <a:picLocks noChangeAspect="1"/>
          </p:cNvPicPr>
          <p:nvPr>
            <p:custDataLst>
              <p:tags r:id="rId3"/>
            </p:custDataLst>
          </p:nvPr>
        </p:nvPicPr>
        <p:blipFill>
          <a:blip r:embed="rId11" cstate="print">
            <a:extLst>
              <a:ext uri="{28A0092B-C50C-407E-A947-70E740481C1C}">
                <a14:useLocalDpi xmlns:a14="http://schemas.microsoft.com/office/drawing/2010/main" val="0"/>
              </a:ext>
            </a:extLst>
          </a:blip>
          <a:srcRect/>
          <a:stretch/>
        </p:blipFill>
        <p:spPr>
          <a:xfrm>
            <a:off x="1269252" y="69301"/>
            <a:ext cx="1568742" cy="1568742"/>
          </a:xfrm>
          <a:prstGeom prst="rect">
            <a:avLst/>
          </a:prstGeom>
        </p:spPr>
      </p:pic>
      <p:sp>
        <p:nvSpPr>
          <p:cNvPr id="6" name="CuadroTexto 5"/>
          <p:cNvSpPr txBox="1"/>
          <p:nvPr>
            <p:custDataLst>
              <p:tags r:id="rId4"/>
            </p:custDataLst>
          </p:nvPr>
        </p:nvSpPr>
        <p:spPr>
          <a:xfrm>
            <a:off x="3998188" y="115008"/>
            <a:ext cx="3982027" cy="1477328"/>
          </a:xfrm>
          <a:prstGeom prst="rect">
            <a:avLst/>
          </a:prstGeom>
          <a:noFill/>
        </p:spPr>
        <p:txBody>
          <a:bodyPr wrap="square" rtlCol="0">
            <a:spAutoFit/>
          </a:bodyPr>
          <a:lstStyle/>
          <a:p>
            <a:r>
              <a:rPr lang="es-ES" sz="3000" b="1" spc="-300" dirty="0">
                <a:latin typeface="Arial Black" panose="020B0A04020102020204" pitchFamily="34" charset="0"/>
              </a:rPr>
              <a:t>MODÈLE DE BIEN-ÊTRE MENTAL BIBLIQUE</a:t>
            </a:r>
          </a:p>
        </p:txBody>
      </p:sp>
      <p:sp>
        <p:nvSpPr>
          <p:cNvPr id="7" name="CuadroTexto 6"/>
          <p:cNvSpPr txBox="1"/>
          <p:nvPr>
            <p:custDataLst>
              <p:tags r:id="rId5"/>
            </p:custDataLst>
          </p:nvPr>
        </p:nvSpPr>
        <p:spPr>
          <a:xfrm>
            <a:off x="3998187" y="1405148"/>
            <a:ext cx="3982027" cy="1815882"/>
          </a:xfrm>
          <a:prstGeom prst="rect">
            <a:avLst/>
          </a:prstGeom>
          <a:noFill/>
        </p:spPr>
        <p:txBody>
          <a:bodyPr wrap="square" rtlCol="0">
            <a:spAutoFit/>
          </a:bodyPr>
          <a:lstStyle/>
          <a:p>
            <a:r>
              <a:rPr lang="fr-FR" sz="2800" spc="-300" dirty="0">
                <a:latin typeface="Arial" panose="020B0604020202020204" pitchFamily="34" charset="0"/>
                <a:cs typeface="Arial" panose="020B0604020202020204" pitchFamily="34" charset="0"/>
              </a:rPr>
              <a:t>DIMENSION D’IMITER LE CARACTÈRE DE JÉSUS POUR LA CROISSANCE PERSONNELLE</a:t>
            </a:r>
            <a:endParaRPr lang="es-ES" sz="2800" spc="-300" dirty="0">
              <a:latin typeface="Arial" panose="020B0604020202020204" pitchFamily="34" charset="0"/>
              <a:cs typeface="Arial" panose="020B0604020202020204" pitchFamily="34" charset="0"/>
            </a:endParaRPr>
          </a:p>
        </p:txBody>
      </p:sp>
      <p:pic>
        <p:nvPicPr>
          <p:cNvPr id="10" name="Imagen 2">
            <a:extLst>
              <a:ext uri="{FF2B5EF4-FFF2-40B4-BE49-F238E27FC236}">
                <a16:creationId xmlns="" xmlns:a16="http://schemas.microsoft.com/office/drawing/2014/main" id="{789913DC-BF96-401A-80B2-14416E552BCE}"/>
              </a:ext>
            </a:extLst>
          </p:cNvPr>
          <p:cNvPicPr>
            <a:picLocks noChangeAspect="1"/>
          </p:cNvPicPr>
          <p:nvPr>
            <p:custDataLst>
              <p:tags r:id="rId6"/>
            </p:custDataLst>
          </p:nvPr>
        </p:nvPicPr>
        <p:blipFill>
          <a:blip r:embed="rId12" cstate="print">
            <a:extLst>
              <a:ext uri="{28A0092B-C50C-407E-A947-70E740481C1C}">
                <a14:useLocalDpi xmlns:a14="http://schemas.microsoft.com/office/drawing/2010/main" val="0"/>
              </a:ext>
            </a:extLst>
          </a:blip>
          <a:srcRect/>
          <a:stretch/>
        </p:blipFill>
        <p:spPr>
          <a:xfrm>
            <a:off x="7640222" y="5539454"/>
            <a:ext cx="1335732" cy="1285841"/>
          </a:xfrm>
          <a:prstGeom prst="rect">
            <a:avLst/>
          </a:prstGeom>
        </p:spPr>
      </p:pic>
      <p:sp>
        <p:nvSpPr>
          <p:cNvPr id="8" name="CuadroTexto 7"/>
          <p:cNvSpPr txBox="1"/>
          <p:nvPr>
            <p:custDataLst>
              <p:tags r:id="rId7"/>
            </p:custDataLst>
          </p:nvPr>
        </p:nvSpPr>
        <p:spPr>
          <a:xfrm>
            <a:off x="4012617" y="3079822"/>
            <a:ext cx="4570493" cy="3693319"/>
          </a:xfrm>
          <a:prstGeom prst="rect">
            <a:avLst/>
          </a:prstGeom>
          <a:noFill/>
        </p:spPr>
        <p:txBody>
          <a:bodyPr wrap="square" rtlCol="0">
            <a:spAutoFit/>
          </a:bodyPr>
          <a:lstStyle/>
          <a:p>
            <a:pPr lvl="0"/>
            <a:r>
              <a:rPr lang="fr-FR" dirty="0"/>
              <a:t>Pour obtenir une croissance personnelle optimale, nous devrions imiter le caractère de Jésus, qui nous conduit à être de meilleures personnes chaque jour. « Devenez donc les imitateurs de Dieu, comme des enfants bien-aimés », nous dit l’apôtre Paul dans Éphésiens 5:1. En plaçant nos habitudes et nos comportements entre les mains de Dieu chaque jour, nous obtiendrons les outils nécessaires pour faire sa volonté et non               la nôtre. Croître personnellement, c’est chercher à développer nos dons et                   nos talents en les consacrant à Dieu.</a:t>
            </a:r>
            <a:endParaRPr lang="es-ES" dirty="0"/>
          </a:p>
        </p:txBody>
      </p:sp>
    </p:spTree>
    <p:extLst>
      <p:ext uri="{BB962C8B-B14F-4D97-AF65-F5344CB8AC3E}">
        <p14:creationId xmlns:p14="http://schemas.microsoft.com/office/powerpoint/2010/main" val="18763721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p:cNvPicPr>
            <a:picLocks noChangeAspect="1"/>
          </p:cNvPicPr>
          <p:nvPr>
            <p:custDataLst>
              <p:tags r:id="rId1"/>
            </p:custDataLst>
          </p:nvPr>
        </p:nvPicPr>
        <p:blipFill>
          <a:blip r:embed="rId9"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pic>
        <p:nvPicPr>
          <p:cNvPr id="3" name="Imagen 2"/>
          <p:cNvPicPr>
            <a:picLocks noChangeAspect="1"/>
          </p:cNvPicPr>
          <p:nvPr>
            <p:custDataLst>
              <p:tags r:id="rId2"/>
            </p:custDataLst>
          </p:nvPr>
        </p:nvPicPr>
        <p:blipFill>
          <a:blip r:embed="rId10" cstate="print">
            <a:extLst>
              <a:ext uri="{28A0092B-C50C-407E-A947-70E740481C1C}">
                <a14:useLocalDpi xmlns:a14="http://schemas.microsoft.com/office/drawing/2010/main" val="0"/>
              </a:ext>
            </a:extLst>
          </a:blip>
          <a:stretch>
            <a:fillRect/>
          </a:stretch>
        </p:blipFill>
        <p:spPr>
          <a:xfrm>
            <a:off x="560890" y="1959854"/>
            <a:ext cx="3148590" cy="4898146"/>
          </a:xfrm>
          <a:prstGeom prst="rect">
            <a:avLst/>
          </a:prstGeom>
        </p:spPr>
      </p:pic>
      <p:pic>
        <p:nvPicPr>
          <p:cNvPr id="5" name="Imagen 4"/>
          <p:cNvPicPr>
            <a:picLocks noChangeAspect="1"/>
          </p:cNvPicPr>
          <p:nvPr>
            <p:custDataLst>
              <p:tags r:id="rId3"/>
            </p:custDataLst>
          </p:nvPr>
        </p:nvPicPr>
        <p:blipFill>
          <a:blip r:embed="rId11" cstate="print">
            <a:extLst>
              <a:ext uri="{28A0092B-C50C-407E-A947-70E740481C1C}">
                <a14:useLocalDpi xmlns:a14="http://schemas.microsoft.com/office/drawing/2010/main" val="0"/>
              </a:ext>
            </a:extLst>
          </a:blip>
          <a:srcRect/>
          <a:stretch/>
        </p:blipFill>
        <p:spPr>
          <a:xfrm>
            <a:off x="1269252" y="69301"/>
            <a:ext cx="1568742" cy="1568742"/>
          </a:xfrm>
          <a:prstGeom prst="rect">
            <a:avLst/>
          </a:prstGeom>
        </p:spPr>
      </p:pic>
      <p:sp>
        <p:nvSpPr>
          <p:cNvPr id="6" name="CuadroTexto 5"/>
          <p:cNvSpPr txBox="1"/>
          <p:nvPr>
            <p:custDataLst>
              <p:tags r:id="rId4"/>
            </p:custDataLst>
          </p:nvPr>
        </p:nvSpPr>
        <p:spPr>
          <a:xfrm>
            <a:off x="3998188" y="115008"/>
            <a:ext cx="3982027" cy="1477328"/>
          </a:xfrm>
          <a:prstGeom prst="rect">
            <a:avLst/>
          </a:prstGeom>
          <a:noFill/>
        </p:spPr>
        <p:txBody>
          <a:bodyPr wrap="square" rtlCol="0">
            <a:spAutoFit/>
          </a:bodyPr>
          <a:lstStyle/>
          <a:p>
            <a:r>
              <a:rPr lang="es-ES" sz="3000" b="1" spc="-300" dirty="0">
                <a:latin typeface="Arial Black" panose="020B0A04020102020204" pitchFamily="34" charset="0"/>
              </a:rPr>
              <a:t>MODÈLE DE BIEN-ÊTRE MENTAL BIBLIQUE</a:t>
            </a:r>
          </a:p>
        </p:txBody>
      </p:sp>
      <p:sp>
        <p:nvSpPr>
          <p:cNvPr id="8" name="CuadroTexto 7"/>
          <p:cNvSpPr txBox="1"/>
          <p:nvPr>
            <p:custDataLst>
              <p:tags r:id="rId5"/>
            </p:custDataLst>
          </p:nvPr>
        </p:nvSpPr>
        <p:spPr>
          <a:xfrm>
            <a:off x="3998187" y="1405148"/>
            <a:ext cx="3982027" cy="1815882"/>
          </a:xfrm>
          <a:prstGeom prst="rect">
            <a:avLst/>
          </a:prstGeom>
          <a:noFill/>
        </p:spPr>
        <p:txBody>
          <a:bodyPr wrap="square" rtlCol="0">
            <a:spAutoFit/>
          </a:bodyPr>
          <a:lstStyle/>
          <a:p>
            <a:r>
              <a:rPr lang="fr-FR" sz="2800" spc="-300" dirty="0">
                <a:latin typeface="Arial" panose="020B0604020202020204" pitchFamily="34" charset="0"/>
                <a:cs typeface="Arial" panose="020B0604020202020204" pitchFamily="34" charset="0"/>
              </a:rPr>
              <a:t>DIMENSION D’IMITER LE CARACTÈRE DE JÉSUS POUR LA CROISSANCE PERSONNELLE</a:t>
            </a:r>
            <a:endParaRPr lang="es-ES" sz="2800" spc="-300" dirty="0">
              <a:latin typeface="Arial" panose="020B0604020202020204" pitchFamily="34" charset="0"/>
              <a:cs typeface="Arial" panose="020B0604020202020204" pitchFamily="34" charset="0"/>
            </a:endParaRPr>
          </a:p>
        </p:txBody>
      </p:sp>
      <p:sp>
        <p:nvSpPr>
          <p:cNvPr id="9" name="CuadroTexto 8"/>
          <p:cNvSpPr txBox="1"/>
          <p:nvPr>
            <p:custDataLst>
              <p:tags r:id="rId6"/>
            </p:custDataLst>
          </p:nvPr>
        </p:nvSpPr>
        <p:spPr>
          <a:xfrm>
            <a:off x="3840536" y="3150593"/>
            <a:ext cx="5219381" cy="3693319"/>
          </a:xfrm>
          <a:prstGeom prst="rect">
            <a:avLst/>
          </a:prstGeom>
          <a:noFill/>
        </p:spPr>
        <p:txBody>
          <a:bodyPr wrap="square" rtlCol="0">
            <a:spAutoFit/>
          </a:bodyPr>
          <a:lstStyle/>
          <a:p>
            <a:pPr lvl="0"/>
            <a:r>
              <a:rPr lang="fr-FR" dirty="0"/>
              <a:t>« Un grand nombre de pensées... contribuent en grande partie à la formation du caractère. Nos pensées doivent être surveillées avec soin, car il suffit d’une pensée impure pour laisser une impression profonde sur l’âme. Toute mauvaise pensée laisse sa vilaine empreinte sur l’esprit. Une personne est meilleure pour avoir cultivé des pensées pures et saintes. Le pouls spirituel en est accéléré ; on devient capable de mieux faire. Et tout comme une goutte de pluie prépare le chemin à une autre en        humectant le sol, de même une bonne               pensée prépare la voie à une autre. » </a:t>
            </a:r>
          </a:p>
          <a:p>
            <a:pPr lvl="0"/>
            <a:r>
              <a:rPr lang="fr-FR" dirty="0"/>
              <a:t>(White, PEMS2 : 679)</a:t>
            </a:r>
          </a:p>
        </p:txBody>
      </p:sp>
      <p:pic>
        <p:nvPicPr>
          <p:cNvPr id="11" name="Imagen 2">
            <a:extLst>
              <a:ext uri="{FF2B5EF4-FFF2-40B4-BE49-F238E27FC236}">
                <a16:creationId xmlns="" xmlns:a16="http://schemas.microsoft.com/office/drawing/2014/main" id="{8F60E47E-1F5A-4ACF-8DD3-0CC6066A1E30}"/>
              </a:ext>
            </a:extLst>
          </p:cNvPr>
          <p:cNvPicPr>
            <a:picLocks noChangeAspect="1"/>
          </p:cNvPicPr>
          <p:nvPr>
            <p:custDataLst>
              <p:tags r:id="rId7"/>
            </p:custDataLst>
          </p:nvPr>
        </p:nvPicPr>
        <p:blipFill>
          <a:blip r:embed="rId12" cstate="print">
            <a:extLst>
              <a:ext uri="{28A0092B-C50C-407E-A947-70E740481C1C}">
                <a14:useLocalDpi xmlns:a14="http://schemas.microsoft.com/office/drawing/2010/main" val="0"/>
              </a:ext>
            </a:extLst>
          </a:blip>
          <a:srcRect/>
          <a:stretch/>
        </p:blipFill>
        <p:spPr>
          <a:xfrm>
            <a:off x="7640222" y="5539454"/>
            <a:ext cx="1335732" cy="1285841"/>
          </a:xfrm>
          <a:prstGeom prst="rect">
            <a:avLst/>
          </a:prstGeom>
        </p:spPr>
      </p:pic>
    </p:spTree>
    <p:extLst>
      <p:ext uri="{BB962C8B-B14F-4D97-AF65-F5344CB8AC3E}">
        <p14:creationId xmlns:p14="http://schemas.microsoft.com/office/powerpoint/2010/main" val="17302168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custDataLst>
              <p:tags r:id="rId1"/>
            </p:custDataLst>
          </p:nvPr>
        </p:nvPicPr>
        <p:blipFill>
          <a:blip r:embed="rId9"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pic>
        <p:nvPicPr>
          <p:cNvPr id="5" name="Imagen 4"/>
          <p:cNvPicPr>
            <a:picLocks noChangeAspect="1"/>
          </p:cNvPicPr>
          <p:nvPr>
            <p:custDataLst>
              <p:tags r:id="rId2"/>
            </p:custDataLst>
          </p:nvPr>
        </p:nvPicPr>
        <p:blipFill>
          <a:blip r:embed="rId10" cstate="print">
            <a:extLst>
              <a:ext uri="{28A0092B-C50C-407E-A947-70E740481C1C}">
                <a14:useLocalDpi xmlns:a14="http://schemas.microsoft.com/office/drawing/2010/main" val="0"/>
              </a:ext>
            </a:extLst>
          </a:blip>
          <a:srcRect/>
          <a:stretch/>
        </p:blipFill>
        <p:spPr>
          <a:xfrm>
            <a:off x="68793" y="99448"/>
            <a:ext cx="1568742" cy="1568742"/>
          </a:xfrm>
          <a:prstGeom prst="rect">
            <a:avLst/>
          </a:prstGeom>
        </p:spPr>
      </p:pic>
      <p:sp>
        <p:nvSpPr>
          <p:cNvPr id="6" name="CuadroTexto 5"/>
          <p:cNvSpPr txBox="1"/>
          <p:nvPr>
            <p:custDataLst>
              <p:tags r:id="rId3"/>
            </p:custDataLst>
          </p:nvPr>
        </p:nvSpPr>
        <p:spPr>
          <a:xfrm>
            <a:off x="1602297" y="113747"/>
            <a:ext cx="7678441" cy="523220"/>
          </a:xfrm>
          <a:prstGeom prst="rect">
            <a:avLst/>
          </a:prstGeom>
          <a:noFill/>
        </p:spPr>
        <p:txBody>
          <a:bodyPr wrap="square" rtlCol="0">
            <a:spAutoFit/>
          </a:bodyPr>
          <a:lstStyle/>
          <a:p>
            <a:r>
              <a:rPr lang="fr-FR" sz="2800" b="1" spc="-300" dirty="0">
                <a:latin typeface="Arial Black" panose="020B0A04020102020204" pitchFamily="34" charset="0"/>
              </a:rPr>
              <a:t>MODÈLE DE BIEN-ÊTRE MENTAL BIBLIQUE</a:t>
            </a:r>
          </a:p>
        </p:txBody>
      </p:sp>
      <p:pic>
        <p:nvPicPr>
          <p:cNvPr id="2" name="Imagen 1"/>
          <p:cNvPicPr>
            <a:picLocks noChangeAspect="1"/>
          </p:cNvPicPr>
          <p:nvPr>
            <p:custDataLst>
              <p:tags r:id="rId4"/>
            </p:custDataLst>
          </p:nvPr>
        </p:nvPicPr>
        <p:blipFill>
          <a:blip r:embed="rId11">
            <a:extLst>
              <a:ext uri="{28A0092B-C50C-407E-A947-70E740481C1C}">
                <a14:useLocalDpi xmlns:a14="http://schemas.microsoft.com/office/drawing/2010/main" val="0"/>
              </a:ext>
            </a:extLst>
          </a:blip>
          <a:stretch>
            <a:fillRect/>
          </a:stretch>
        </p:blipFill>
        <p:spPr>
          <a:xfrm>
            <a:off x="1416659" y="781492"/>
            <a:ext cx="6118931" cy="6118931"/>
          </a:xfrm>
          <a:prstGeom prst="rect">
            <a:avLst/>
          </a:prstGeom>
        </p:spPr>
      </p:pic>
      <p:sp>
        <p:nvSpPr>
          <p:cNvPr id="13" name="CuadroTexto 12"/>
          <p:cNvSpPr txBox="1"/>
          <p:nvPr>
            <p:custDataLst>
              <p:tags r:id="rId5"/>
            </p:custDataLst>
          </p:nvPr>
        </p:nvSpPr>
        <p:spPr>
          <a:xfrm>
            <a:off x="1502477" y="529876"/>
            <a:ext cx="7582801" cy="400110"/>
          </a:xfrm>
          <a:prstGeom prst="rect">
            <a:avLst/>
          </a:prstGeom>
          <a:noFill/>
        </p:spPr>
        <p:txBody>
          <a:bodyPr wrap="square" rtlCol="0">
            <a:spAutoFit/>
          </a:bodyPr>
          <a:lstStyle/>
          <a:p>
            <a:pPr algn="ctr"/>
            <a:r>
              <a:rPr lang="fr-FR" sz="2000" spc="-150" dirty="0">
                <a:latin typeface="Flama Book" panose="02000000000000000000" pitchFamily="50" charset="0"/>
                <a:cs typeface="Arial" panose="020B0604020202020204" pitchFamily="34" charset="0"/>
              </a:rPr>
              <a:t>DIMENSION D’IMITER LE CARACTÈRE DE JÉSUS POUR LA CROISSANCE PERSONNELLE</a:t>
            </a:r>
            <a:endParaRPr lang="es-ES" sz="2000" spc="-150" dirty="0">
              <a:latin typeface="Flama Book" panose="02000000000000000000" pitchFamily="50" charset="0"/>
              <a:cs typeface="Arial" panose="020B0604020202020204" pitchFamily="34" charset="0"/>
            </a:endParaRPr>
          </a:p>
        </p:txBody>
      </p:sp>
      <p:sp>
        <p:nvSpPr>
          <p:cNvPr id="10" name="CuadroTexto 9"/>
          <p:cNvSpPr txBox="1"/>
          <p:nvPr>
            <p:custDataLst>
              <p:tags r:id="rId6"/>
            </p:custDataLst>
          </p:nvPr>
        </p:nvSpPr>
        <p:spPr>
          <a:xfrm>
            <a:off x="1502477" y="894019"/>
            <a:ext cx="4446217" cy="3970318"/>
          </a:xfrm>
          <a:prstGeom prst="rect">
            <a:avLst/>
          </a:prstGeom>
          <a:noFill/>
        </p:spPr>
        <p:txBody>
          <a:bodyPr wrap="none" rtlCol="0">
            <a:spAutoFit/>
          </a:bodyPr>
          <a:lstStyle/>
          <a:p>
            <a:r>
              <a:rPr lang="es-ES" b="1" dirty="0">
                <a:solidFill>
                  <a:srgbClr val="880D54"/>
                </a:solidFill>
              </a:rPr>
              <a:t>                         </a:t>
            </a:r>
            <a:r>
              <a:rPr lang="es-ES" b="1" dirty="0" err="1">
                <a:solidFill>
                  <a:srgbClr val="880D54"/>
                </a:solidFill>
              </a:rPr>
              <a:t>Matière</a:t>
            </a:r>
            <a:r>
              <a:rPr lang="es-ES" b="1" dirty="0">
                <a:solidFill>
                  <a:srgbClr val="880D54"/>
                </a:solidFill>
              </a:rPr>
              <a:t> à </a:t>
            </a:r>
            <a:r>
              <a:rPr lang="es-ES" b="1" dirty="0" err="1">
                <a:solidFill>
                  <a:srgbClr val="880D54"/>
                </a:solidFill>
              </a:rPr>
              <a:t>réflexion</a:t>
            </a:r>
            <a:r>
              <a:rPr lang="es-ES" b="1" dirty="0">
                <a:solidFill>
                  <a:srgbClr val="880D54"/>
                </a:solidFill>
              </a:rPr>
              <a:t> :  </a:t>
            </a:r>
            <a:endParaRPr lang="es-ES" dirty="0">
              <a:solidFill>
                <a:srgbClr val="880D54"/>
              </a:solidFill>
            </a:endParaRPr>
          </a:p>
          <a:p>
            <a:r>
              <a:rPr lang="es-ES" dirty="0">
                <a:solidFill>
                  <a:srgbClr val="880D54"/>
                </a:solidFill>
              </a:rPr>
              <a:t>              • </a:t>
            </a:r>
            <a:r>
              <a:rPr lang="fr-FR" dirty="0">
                <a:solidFill>
                  <a:srgbClr val="880D54"/>
                </a:solidFill>
              </a:rPr>
              <a:t>Être une meilleure personne </a:t>
            </a:r>
          </a:p>
          <a:p>
            <a:r>
              <a:rPr lang="fr-FR" dirty="0">
                <a:solidFill>
                  <a:srgbClr val="880D54"/>
                </a:solidFill>
              </a:rPr>
              <a:t>	   chaque jour.</a:t>
            </a:r>
            <a:r>
              <a:rPr lang="es-ES" dirty="0">
                <a:solidFill>
                  <a:srgbClr val="880D54"/>
                </a:solidFill>
              </a:rPr>
              <a:t> </a:t>
            </a:r>
          </a:p>
          <a:p>
            <a:r>
              <a:rPr lang="es-ES" dirty="0">
                <a:solidFill>
                  <a:srgbClr val="880D54"/>
                </a:solidFill>
              </a:rPr>
              <a:t>    • </a:t>
            </a:r>
            <a:r>
              <a:rPr lang="fr-FR" dirty="0">
                <a:solidFill>
                  <a:srgbClr val="880D54"/>
                </a:solidFill>
              </a:rPr>
              <a:t>Mettre les plans et les projets quotidiens </a:t>
            </a:r>
          </a:p>
          <a:p>
            <a:r>
              <a:rPr lang="fr-FR" dirty="0">
                <a:solidFill>
                  <a:srgbClr val="880D54"/>
                </a:solidFill>
              </a:rPr>
              <a:t>	entre les mains de Dieu.</a:t>
            </a:r>
            <a:endParaRPr lang="es-ES" dirty="0">
              <a:solidFill>
                <a:srgbClr val="880D54"/>
              </a:solidFill>
            </a:endParaRPr>
          </a:p>
          <a:p>
            <a:r>
              <a:rPr lang="es-ES" dirty="0">
                <a:solidFill>
                  <a:srgbClr val="880D54"/>
                </a:solidFill>
              </a:rPr>
              <a:t>  • </a:t>
            </a:r>
            <a:r>
              <a:rPr lang="fr-FR" dirty="0">
                <a:solidFill>
                  <a:srgbClr val="880D54"/>
                </a:solidFill>
              </a:rPr>
              <a:t>Faire la volonté de Dieu et non la nôtre.</a:t>
            </a:r>
            <a:endParaRPr lang="es-ES" dirty="0">
              <a:solidFill>
                <a:srgbClr val="880D54"/>
              </a:solidFill>
            </a:endParaRPr>
          </a:p>
          <a:p>
            <a:r>
              <a:rPr lang="es-ES" dirty="0">
                <a:solidFill>
                  <a:srgbClr val="880D54"/>
                </a:solidFill>
              </a:rPr>
              <a:t>• </a:t>
            </a:r>
            <a:r>
              <a:rPr lang="fr-FR" dirty="0">
                <a:solidFill>
                  <a:srgbClr val="880D54"/>
                </a:solidFill>
              </a:rPr>
              <a:t>Développer les dons et les talents reçus.</a:t>
            </a:r>
          </a:p>
          <a:p>
            <a:r>
              <a:rPr lang="es-ES" dirty="0">
                <a:solidFill>
                  <a:srgbClr val="880D54"/>
                </a:solidFill>
              </a:rPr>
              <a:t>- </a:t>
            </a:r>
            <a:r>
              <a:rPr lang="fr-FR" dirty="0">
                <a:solidFill>
                  <a:srgbClr val="880D54"/>
                </a:solidFill>
              </a:rPr>
              <a:t>Quel était le caractère de Jésus en tant </a:t>
            </a:r>
          </a:p>
          <a:p>
            <a:r>
              <a:rPr lang="fr-FR" dirty="0">
                <a:solidFill>
                  <a:srgbClr val="880D54"/>
                </a:solidFill>
              </a:rPr>
              <a:t>       qu'être humain ?</a:t>
            </a:r>
          </a:p>
          <a:p>
            <a:r>
              <a:rPr lang="es-ES" dirty="0">
                <a:solidFill>
                  <a:srgbClr val="880D54"/>
                </a:solidFill>
              </a:rPr>
              <a:t>- </a:t>
            </a:r>
            <a:r>
              <a:rPr lang="fr-FR" dirty="0">
                <a:solidFill>
                  <a:srgbClr val="880D54"/>
                </a:solidFill>
              </a:rPr>
              <a:t>Est-il possible d’imiter le caractère de Jésus </a:t>
            </a:r>
          </a:p>
          <a:p>
            <a:r>
              <a:rPr lang="fr-FR" dirty="0">
                <a:solidFill>
                  <a:srgbClr val="880D54"/>
                </a:solidFill>
              </a:rPr>
              <a:t>       afin de croître personnellement ?</a:t>
            </a:r>
            <a:r>
              <a:rPr lang="es-ES" dirty="0">
                <a:solidFill>
                  <a:srgbClr val="880D54"/>
                </a:solidFill>
              </a:rPr>
              <a:t> </a:t>
            </a:r>
          </a:p>
          <a:p>
            <a:pPr marL="357188"/>
            <a:r>
              <a:rPr lang="es-ES" dirty="0">
                <a:solidFill>
                  <a:srgbClr val="880D54"/>
                </a:solidFill>
              </a:rPr>
              <a:t>    - </a:t>
            </a:r>
            <a:r>
              <a:rPr lang="fr-FR" dirty="0">
                <a:solidFill>
                  <a:srgbClr val="880D54"/>
                </a:solidFill>
              </a:rPr>
              <a:t>Quels bienfaits apporterait à ma vie </a:t>
            </a:r>
          </a:p>
          <a:p>
            <a:pPr marL="357188"/>
            <a:r>
              <a:rPr lang="fr-FR" dirty="0">
                <a:solidFill>
                  <a:srgbClr val="880D54"/>
                </a:solidFill>
              </a:rPr>
              <a:t>	le fait d’imiter le </a:t>
            </a:r>
          </a:p>
          <a:p>
            <a:pPr marL="357188"/>
            <a:r>
              <a:rPr lang="fr-FR" dirty="0">
                <a:solidFill>
                  <a:srgbClr val="880D54"/>
                </a:solidFill>
              </a:rPr>
              <a:t>	    caractère de Jésus ?</a:t>
            </a:r>
            <a:r>
              <a:rPr lang="es-ES" dirty="0">
                <a:solidFill>
                  <a:srgbClr val="880D54"/>
                </a:solidFill>
              </a:rPr>
              <a:t> </a:t>
            </a:r>
          </a:p>
        </p:txBody>
      </p:sp>
      <p:pic>
        <p:nvPicPr>
          <p:cNvPr id="11" name="Imagen 2">
            <a:extLst>
              <a:ext uri="{FF2B5EF4-FFF2-40B4-BE49-F238E27FC236}">
                <a16:creationId xmlns="" xmlns:a16="http://schemas.microsoft.com/office/drawing/2014/main" id="{4B54B4A4-E3CC-4391-B067-759F1AED1768}"/>
              </a:ext>
            </a:extLst>
          </p:cNvPr>
          <p:cNvPicPr>
            <a:picLocks noChangeAspect="1"/>
          </p:cNvPicPr>
          <p:nvPr>
            <p:custDataLst>
              <p:tags r:id="rId7"/>
            </p:custDataLst>
          </p:nvPr>
        </p:nvPicPr>
        <p:blipFill>
          <a:blip r:embed="rId12" cstate="print">
            <a:extLst>
              <a:ext uri="{28A0092B-C50C-407E-A947-70E740481C1C}">
                <a14:useLocalDpi xmlns:a14="http://schemas.microsoft.com/office/drawing/2010/main" val="0"/>
              </a:ext>
            </a:extLst>
          </a:blip>
          <a:srcRect/>
          <a:stretch/>
        </p:blipFill>
        <p:spPr>
          <a:xfrm>
            <a:off x="7640222" y="5539454"/>
            <a:ext cx="1335732" cy="1285841"/>
          </a:xfrm>
          <a:prstGeom prst="rect">
            <a:avLst/>
          </a:prstGeom>
        </p:spPr>
      </p:pic>
    </p:spTree>
    <p:extLst>
      <p:ext uri="{BB962C8B-B14F-4D97-AF65-F5344CB8AC3E}">
        <p14:creationId xmlns:p14="http://schemas.microsoft.com/office/powerpoint/2010/main" val="32159839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p:cNvPicPr>
            <a:picLocks noChangeAspect="1"/>
          </p:cNvPicPr>
          <p:nvPr>
            <p:custDataLst>
              <p:tags r:id="rId1"/>
            </p:custDataLst>
          </p:nvPr>
        </p:nvPicPr>
        <p:blipFill>
          <a:blip r:embed="rId9"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pic>
        <p:nvPicPr>
          <p:cNvPr id="6" name="Imagen 5"/>
          <p:cNvPicPr>
            <a:picLocks noChangeAspect="1"/>
          </p:cNvPicPr>
          <p:nvPr>
            <p:custDataLst>
              <p:tags r:id="rId2"/>
            </p:custDataLst>
          </p:nvPr>
        </p:nvPicPr>
        <p:blipFill>
          <a:blip r:embed="rId10" cstate="print">
            <a:extLst>
              <a:ext uri="{28A0092B-C50C-407E-A947-70E740481C1C}">
                <a14:useLocalDpi xmlns:a14="http://schemas.microsoft.com/office/drawing/2010/main" val="0"/>
              </a:ext>
            </a:extLst>
          </a:blip>
          <a:srcRect/>
          <a:stretch/>
        </p:blipFill>
        <p:spPr>
          <a:xfrm>
            <a:off x="1269252" y="69301"/>
            <a:ext cx="1568742" cy="1568742"/>
          </a:xfrm>
          <a:prstGeom prst="rect">
            <a:avLst/>
          </a:prstGeom>
        </p:spPr>
      </p:pic>
      <p:sp>
        <p:nvSpPr>
          <p:cNvPr id="7" name="CuadroTexto 6"/>
          <p:cNvSpPr txBox="1"/>
          <p:nvPr>
            <p:custDataLst>
              <p:tags r:id="rId3"/>
            </p:custDataLst>
          </p:nvPr>
        </p:nvSpPr>
        <p:spPr>
          <a:xfrm>
            <a:off x="3736758" y="103596"/>
            <a:ext cx="3982027" cy="1477328"/>
          </a:xfrm>
          <a:prstGeom prst="rect">
            <a:avLst/>
          </a:prstGeom>
          <a:noFill/>
        </p:spPr>
        <p:txBody>
          <a:bodyPr wrap="square" rtlCol="0">
            <a:spAutoFit/>
          </a:bodyPr>
          <a:lstStyle/>
          <a:p>
            <a:r>
              <a:rPr lang="es-ES" sz="3000" b="1" spc="-300" dirty="0">
                <a:latin typeface="Arial Black" panose="020B0A04020102020204" pitchFamily="34" charset="0"/>
              </a:rPr>
              <a:t>MODÈLE DE BIEN-ÊTRE MENTAL BIBLIQUE</a:t>
            </a:r>
          </a:p>
        </p:txBody>
      </p:sp>
      <p:sp>
        <p:nvSpPr>
          <p:cNvPr id="8" name="CuadroTexto 7"/>
          <p:cNvSpPr txBox="1"/>
          <p:nvPr>
            <p:custDataLst>
              <p:tags r:id="rId4"/>
            </p:custDataLst>
          </p:nvPr>
        </p:nvSpPr>
        <p:spPr>
          <a:xfrm>
            <a:off x="3736759" y="1397361"/>
            <a:ext cx="3148591" cy="1815882"/>
          </a:xfrm>
          <a:prstGeom prst="rect">
            <a:avLst/>
          </a:prstGeom>
          <a:noFill/>
        </p:spPr>
        <p:txBody>
          <a:bodyPr wrap="square" rtlCol="0">
            <a:spAutoFit/>
          </a:bodyPr>
          <a:lstStyle/>
          <a:p>
            <a:r>
              <a:rPr lang="fr-FR" sz="2800" spc="-300" dirty="0">
                <a:latin typeface="Arial" panose="020B0604020202020204" pitchFamily="34" charset="0"/>
                <a:cs typeface="Arial" panose="020B0604020202020204" pitchFamily="34" charset="0"/>
              </a:rPr>
              <a:t>DIMENSION DE JOUIR DU LIBRE ARBITRE QUE DIEU NOUS ACCORDE</a:t>
            </a:r>
            <a:endParaRPr lang="es-ES" sz="2800" spc="-300" dirty="0">
              <a:latin typeface="Arial" panose="020B0604020202020204" pitchFamily="34" charset="0"/>
              <a:cs typeface="Arial" panose="020B0604020202020204" pitchFamily="34" charset="0"/>
            </a:endParaRPr>
          </a:p>
        </p:txBody>
      </p:sp>
      <p:sp>
        <p:nvSpPr>
          <p:cNvPr id="9" name="CuadroTexto 8"/>
          <p:cNvSpPr txBox="1"/>
          <p:nvPr>
            <p:custDataLst>
              <p:tags r:id="rId5"/>
            </p:custDataLst>
          </p:nvPr>
        </p:nvSpPr>
        <p:spPr>
          <a:xfrm>
            <a:off x="3736757" y="3030835"/>
            <a:ext cx="5407241" cy="3693319"/>
          </a:xfrm>
          <a:prstGeom prst="rect">
            <a:avLst/>
          </a:prstGeom>
          <a:noFill/>
        </p:spPr>
        <p:txBody>
          <a:bodyPr wrap="square" rtlCol="0">
            <a:spAutoFit/>
          </a:bodyPr>
          <a:lstStyle/>
          <a:p>
            <a:pPr lvl="0"/>
            <a:r>
              <a:rPr lang="fr-FR" dirty="0"/>
              <a:t>Elle nous rend autonomes pour pouvoir choisir et prendre nos propres décisions selon les principes de Dieu, en étant conscients que c’est devant Dieu que nous sommes responsables de nos actions et que nous ne sommes pas soumis à l’approbation ou à la désapprobation des autres. « J’en prends aujourd’hui à témoin contre vous le ciel et la terre : j’ai mis devant toi la vie et la mort, la bénédiction et la malédiction. Choisis la vie, afin que tu vives, toi et ta postérité, pour aimer l’Éternel, ton Dieu, pour obéir à sa                    voix, et pour t’attacher à lui : car de cela               dépendent ta vie et la prolongation de                           tes jours... » Deutéronome 30:19-20.</a:t>
            </a:r>
            <a:endParaRPr lang="es-ES" dirty="0"/>
          </a:p>
        </p:txBody>
      </p:sp>
      <p:pic>
        <p:nvPicPr>
          <p:cNvPr id="10" name="Imagen 9"/>
          <p:cNvPicPr>
            <a:picLocks noChangeAspect="1"/>
          </p:cNvPicPr>
          <p:nvPr>
            <p:custDataLst>
              <p:tags r:id="rId6"/>
            </p:custDataLst>
          </p:nvPr>
        </p:nvPicPr>
        <p:blipFill>
          <a:blip r:embed="rId11" cstate="print">
            <a:extLst>
              <a:ext uri="{28A0092B-C50C-407E-A947-70E740481C1C}">
                <a14:useLocalDpi xmlns:a14="http://schemas.microsoft.com/office/drawing/2010/main" val="0"/>
              </a:ext>
            </a:extLst>
          </a:blip>
          <a:stretch>
            <a:fillRect/>
          </a:stretch>
        </p:blipFill>
        <p:spPr>
          <a:xfrm>
            <a:off x="424799" y="1638043"/>
            <a:ext cx="3148590" cy="4898146"/>
          </a:xfrm>
          <a:prstGeom prst="rect">
            <a:avLst/>
          </a:prstGeom>
        </p:spPr>
      </p:pic>
      <p:pic>
        <p:nvPicPr>
          <p:cNvPr id="12" name="Imagen 2">
            <a:extLst>
              <a:ext uri="{FF2B5EF4-FFF2-40B4-BE49-F238E27FC236}">
                <a16:creationId xmlns="" xmlns:a16="http://schemas.microsoft.com/office/drawing/2014/main" id="{651277C6-6685-46B2-BEC7-2BE09885F9B4}"/>
              </a:ext>
            </a:extLst>
          </p:cNvPr>
          <p:cNvPicPr>
            <a:picLocks noChangeAspect="1"/>
          </p:cNvPicPr>
          <p:nvPr>
            <p:custDataLst>
              <p:tags r:id="rId7"/>
            </p:custDataLst>
          </p:nvPr>
        </p:nvPicPr>
        <p:blipFill>
          <a:blip r:embed="rId12" cstate="print">
            <a:extLst>
              <a:ext uri="{28A0092B-C50C-407E-A947-70E740481C1C}">
                <a14:useLocalDpi xmlns:a14="http://schemas.microsoft.com/office/drawing/2010/main" val="0"/>
              </a:ext>
            </a:extLst>
          </a:blip>
          <a:srcRect/>
          <a:stretch/>
        </p:blipFill>
        <p:spPr>
          <a:xfrm>
            <a:off x="7640222" y="5539454"/>
            <a:ext cx="1335732" cy="1285841"/>
          </a:xfrm>
          <a:prstGeom prst="rect">
            <a:avLst/>
          </a:prstGeom>
        </p:spPr>
      </p:pic>
    </p:spTree>
    <p:extLst>
      <p:ext uri="{BB962C8B-B14F-4D97-AF65-F5344CB8AC3E}">
        <p14:creationId xmlns:p14="http://schemas.microsoft.com/office/powerpoint/2010/main" val="18196472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p:cNvPicPr>
            <a:picLocks noChangeAspect="1"/>
          </p:cNvPicPr>
          <p:nvPr>
            <p:custDataLst>
              <p:tags r:id="rId1"/>
            </p:custDataLst>
          </p:nvPr>
        </p:nvPicPr>
        <p:blipFill>
          <a:blip r:embed="rId9"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pic>
        <p:nvPicPr>
          <p:cNvPr id="4" name="Imagen 3"/>
          <p:cNvPicPr>
            <a:picLocks noChangeAspect="1"/>
          </p:cNvPicPr>
          <p:nvPr>
            <p:custDataLst>
              <p:tags r:id="rId2"/>
            </p:custDataLst>
          </p:nvPr>
        </p:nvPicPr>
        <p:blipFill>
          <a:blip r:embed="rId10" cstate="print">
            <a:extLst>
              <a:ext uri="{28A0092B-C50C-407E-A947-70E740481C1C}">
                <a14:useLocalDpi xmlns:a14="http://schemas.microsoft.com/office/drawing/2010/main" val="0"/>
              </a:ext>
            </a:extLst>
          </a:blip>
          <a:srcRect/>
          <a:stretch/>
        </p:blipFill>
        <p:spPr>
          <a:xfrm>
            <a:off x="1269252" y="69301"/>
            <a:ext cx="1568742" cy="1568742"/>
          </a:xfrm>
          <a:prstGeom prst="rect">
            <a:avLst/>
          </a:prstGeom>
        </p:spPr>
      </p:pic>
      <p:sp>
        <p:nvSpPr>
          <p:cNvPr id="5" name="CuadroTexto 4"/>
          <p:cNvSpPr txBox="1"/>
          <p:nvPr>
            <p:custDataLst>
              <p:tags r:id="rId3"/>
            </p:custDataLst>
          </p:nvPr>
        </p:nvSpPr>
        <p:spPr>
          <a:xfrm>
            <a:off x="3998188" y="115008"/>
            <a:ext cx="3982027" cy="1477328"/>
          </a:xfrm>
          <a:prstGeom prst="rect">
            <a:avLst/>
          </a:prstGeom>
          <a:noFill/>
        </p:spPr>
        <p:txBody>
          <a:bodyPr wrap="square" rtlCol="0">
            <a:spAutoFit/>
          </a:bodyPr>
          <a:lstStyle/>
          <a:p>
            <a:r>
              <a:rPr lang="es-ES" sz="3000" b="1" spc="-300" dirty="0">
                <a:latin typeface="Arial Black" panose="020B0A04020102020204" pitchFamily="34" charset="0"/>
              </a:rPr>
              <a:t>MODÈLE DE BIEN-ÊTRE MENTAL BIBLIQUE</a:t>
            </a:r>
          </a:p>
        </p:txBody>
      </p:sp>
      <p:sp>
        <p:nvSpPr>
          <p:cNvPr id="7" name="CuadroTexto 6"/>
          <p:cNvSpPr txBox="1"/>
          <p:nvPr>
            <p:custDataLst>
              <p:tags r:id="rId4"/>
            </p:custDataLst>
          </p:nvPr>
        </p:nvSpPr>
        <p:spPr>
          <a:xfrm>
            <a:off x="3998188" y="1405148"/>
            <a:ext cx="3148591" cy="1815882"/>
          </a:xfrm>
          <a:prstGeom prst="rect">
            <a:avLst/>
          </a:prstGeom>
          <a:noFill/>
        </p:spPr>
        <p:txBody>
          <a:bodyPr wrap="square" rtlCol="0">
            <a:spAutoFit/>
          </a:bodyPr>
          <a:lstStyle/>
          <a:p>
            <a:r>
              <a:rPr lang="fr-FR" sz="2800" spc="-300" dirty="0">
                <a:latin typeface="Arial" panose="020B0604020202020204" pitchFamily="34" charset="0"/>
                <a:cs typeface="Arial" panose="020B0604020202020204" pitchFamily="34" charset="0"/>
              </a:rPr>
              <a:t>DIMENSION DE JOUIR DU LIBRE ARBITRE QUE DIEU NOUS ACCORDE</a:t>
            </a:r>
            <a:endParaRPr lang="es-ES" sz="2800" spc="-300" dirty="0">
              <a:latin typeface="Arial" panose="020B0604020202020204" pitchFamily="34" charset="0"/>
              <a:cs typeface="Arial" panose="020B0604020202020204" pitchFamily="34" charset="0"/>
            </a:endParaRPr>
          </a:p>
        </p:txBody>
      </p:sp>
      <p:sp>
        <p:nvSpPr>
          <p:cNvPr id="8" name="CuadroTexto 7"/>
          <p:cNvSpPr txBox="1"/>
          <p:nvPr>
            <p:custDataLst>
              <p:tags r:id="rId5"/>
            </p:custDataLst>
          </p:nvPr>
        </p:nvSpPr>
        <p:spPr>
          <a:xfrm>
            <a:off x="3998188" y="3164246"/>
            <a:ext cx="4541180" cy="1754326"/>
          </a:xfrm>
          <a:prstGeom prst="rect">
            <a:avLst/>
          </a:prstGeom>
          <a:noFill/>
        </p:spPr>
        <p:txBody>
          <a:bodyPr wrap="square" rtlCol="0">
            <a:spAutoFit/>
          </a:bodyPr>
          <a:lstStyle/>
          <a:p>
            <a:pPr lvl="0"/>
            <a:r>
              <a:rPr lang="fr-FR" dirty="0"/>
              <a:t>La recherche d’une paix continuelle avec nous-mêmes et avec les autres est notre priorité, car : « Si vous permettez à quelqu’un d’autre de réfléchir à votre place, vos énergies seront fragilisées et vos capacités restreintes. » (White, PEMS2:691)</a:t>
            </a:r>
          </a:p>
        </p:txBody>
      </p:sp>
      <p:pic>
        <p:nvPicPr>
          <p:cNvPr id="9" name="Imagen 8"/>
          <p:cNvPicPr>
            <a:picLocks noChangeAspect="1"/>
          </p:cNvPicPr>
          <p:nvPr>
            <p:custDataLst>
              <p:tags r:id="rId6"/>
            </p:custDataLst>
          </p:nvPr>
        </p:nvPicPr>
        <p:blipFill>
          <a:blip r:embed="rId11" cstate="print">
            <a:extLst>
              <a:ext uri="{28A0092B-C50C-407E-A947-70E740481C1C}">
                <a14:useLocalDpi xmlns:a14="http://schemas.microsoft.com/office/drawing/2010/main" val="0"/>
              </a:ext>
            </a:extLst>
          </a:blip>
          <a:stretch>
            <a:fillRect/>
          </a:stretch>
        </p:blipFill>
        <p:spPr>
          <a:xfrm>
            <a:off x="424799" y="1592336"/>
            <a:ext cx="3148590" cy="4898146"/>
          </a:xfrm>
          <a:prstGeom prst="rect">
            <a:avLst/>
          </a:prstGeom>
        </p:spPr>
      </p:pic>
      <p:pic>
        <p:nvPicPr>
          <p:cNvPr id="11" name="Imagen 2">
            <a:extLst>
              <a:ext uri="{FF2B5EF4-FFF2-40B4-BE49-F238E27FC236}">
                <a16:creationId xmlns="" xmlns:a16="http://schemas.microsoft.com/office/drawing/2014/main" id="{CF666D4B-3C68-4D28-BECD-81675F504A48}"/>
              </a:ext>
            </a:extLst>
          </p:cNvPr>
          <p:cNvPicPr>
            <a:picLocks noChangeAspect="1"/>
          </p:cNvPicPr>
          <p:nvPr>
            <p:custDataLst>
              <p:tags r:id="rId7"/>
            </p:custDataLst>
          </p:nvPr>
        </p:nvPicPr>
        <p:blipFill>
          <a:blip r:embed="rId12" cstate="print">
            <a:extLst>
              <a:ext uri="{28A0092B-C50C-407E-A947-70E740481C1C}">
                <a14:useLocalDpi xmlns:a14="http://schemas.microsoft.com/office/drawing/2010/main" val="0"/>
              </a:ext>
            </a:extLst>
          </a:blip>
          <a:srcRect/>
          <a:stretch/>
        </p:blipFill>
        <p:spPr>
          <a:xfrm>
            <a:off x="7640222" y="5539454"/>
            <a:ext cx="1335732" cy="1285841"/>
          </a:xfrm>
          <a:prstGeom prst="rect">
            <a:avLst/>
          </a:prstGeom>
        </p:spPr>
      </p:pic>
    </p:spTree>
    <p:extLst>
      <p:ext uri="{BB962C8B-B14F-4D97-AF65-F5344CB8AC3E}">
        <p14:creationId xmlns:p14="http://schemas.microsoft.com/office/powerpoint/2010/main" val="17107885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custDataLst>
              <p:tags r:id="rId1"/>
            </p:custDataLst>
          </p:nvPr>
        </p:nvPicPr>
        <p:blipFill>
          <a:blip r:embed="rId9"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pic>
        <p:nvPicPr>
          <p:cNvPr id="5" name="Imagen 4"/>
          <p:cNvPicPr>
            <a:picLocks noChangeAspect="1"/>
          </p:cNvPicPr>
          <p:nvPr>
            <p:custDataLst>
              <p:tags r:id="rId2"/>
            </p:custDataLst>
          </p:nvPr>
        </p:nvPicPr>
        <p:blipFill>
          <a:blip r:embed="rId10" cstate="print">
            <a:extLst>
              <a:ext uri="{28A0092B-C50C-407E-A947-70E740481C1C}">
                <a14:useLocalDpi xmlns:a14="http://schemas.microsoft.com/office/drawing/2010/main" val="0"/>
              </a:ext>
            </a:extLst>
          </a:blip>
          <a:srcRect/>
          <a:stretch/>
        </p:blipFill>
        <p:spPr>
          <a:xfrm>
            <a:off x="68793" y="99448"/>
            <a:ext cx="1568742" cy="1568742"/>
          </a:xfrm>
          <a:prstGeom prst="rect">
            <a:avLst/>
          </a:prstGeom>
        </p:spPr>
      </p:pic>
      <p:sp>
        <p:nvSpPr>
          <p:cNvPr id="6" name="CuadroTexto 5"/>
          <p:cNvSpPr txBox="1"/>
          <p:nvPr>
            <p:custDataLst>
              <p:tags r:id="rId3"/>
            </p:custDataLst>
          </p:nvPr>
        </p:nvSpPr>
        <p:spPr>
          <a:xfrm>
            <a:off x="1602297" y="113747"/>
            <a:ext cx="7678441" cy="523220"/>
          </a:xfrm>
          <a:prstGeom prst="rect">
            <a:avLst/>
          </a:prstGeom>
          <a:noFill/>
        </p:spPr>
        <p:txBody>
          <a:bodyPr wrap="square" rtlCol="0">
            <a:spAutoFit/>
          </a:bodyPr>
          <a:lstStyle/>
          <a:p>
            <a:r>
              <a:rPr lang="fr-FR" sz="2800" b="1" spc="-300" dirty="0">
                <a:latin typeface="Arial Black" panose="020B0A04020102020204" pitchFamily="34" charset="0"/>
              </a:rPr>
              <a:t>MODÈLE DE BIEN-ÊTRE MENTAL BIBLIQUE</a:t>
            </a:r>
          </a:p>
        </p:txBody>
      </p:sp>
      <p:pic>
        <p:nvPicPr>
          <p:cNvPr id="2" name="Imagen 1"/>
          <p:cNvPicPr>
            <a:picLocks noChangeAspect="1"/>
          </p:cNvPicPr>
          <p:nvPr>
            <p:custDataLst>
              <p:tags r:id="rId4"/>
            </p:custDataLst>
          </p:nvPr>
        </p:nvPicPr>
        <p:blipFill>
          <a:blip r:embed="rId11">
            <a:extLst>
              <a:ext uri="{28A0092B-C50C-407E-A947-70E740481C1C}">
                <a14:useLocalDpi xmlns:a14="http://schemas.microsoft.com/office/drawing/2010/main" val="0"/>
              </a:ext>
            </a:extLst>
          </a:blip>
          <a:stretch>
            <a:fillRect/>
          </a:stretch>
        </p:blipFill>
        <p:spPr>
          <a:xfrm>
            <a:off x="1565153" y="929986"/>
            <a:ext cx="5970437" cy="5970437"/>
          </a:xfrm>
          <a:prstGeom prst="rect">
            <a:avLst/>
          </a:prstGeom>
        </p:spPr>
      </p:pic>
      <p:sp>
        <p:nvSpPr>
          <p:cNvPr id="13" name="CuadroTexto 12"/>
          <p:cNvSpPr txBox="1"/>
          <p:nvPr>
            <p:custDataLst>
              <p:tags r:id="rId5"/>
            </p:custDataLst>
          </p:nvPr>
        </p:nvSpPr>
        <p:spPr>
          <a:xfrm>
            <a:off x="1706327" y="529876"/>
            <a:ext cx="7378951" cy="400110"/>
          </a:xfrm>
          <a:prstGeom prst="rect">
            <a:avLst/>
          </a:prstGeom>
          <a:noFill/>
        </p:spPr>
        <p:txBody>
          <a:bodyPr wrap="square" rtlCol="0">
            <a:spAutoFit/>
          </a:bodyPr>
          <a:lstStyle/>
          <a:p>
            <a:pPr algn="ctr"/>
            <a:r>
              <a:rPr lang="fr-FR" sz="2000" spc="-150" dirty="0">
                <a:latin typeface="Flama Book" panose="02000000000000000000" pitchFamily="50" charset="0"/>
                <a:cs typeface="Arial" panose="020B0604020202020204" pitchFamily="34" charset="0"/>
              </a:rPr>
              <a:t>DIMENSION DE JOUIR DU LIBRE ARBITRE QUE DIEU NOUS ACCORDE</a:t>
            </a:r>
          </a:p>
        </p:txBody>
      </p:sp>
      <p:sp>
        <p:nvSpPr>
          <p:cNvPr id="10" name="CuadroTexto 9"/>
          <p:cNvSpPr txBox="1"/>
          <p:nvPr>
            <p:custDataLst>
              <p:tags r:id="rId6"/>
            </p:custDataLst>
          </p:nvPr>
        </p:nvSpPr>
        <p:spPr>
          <a:xfrm>
            <a:off x="1564499" y="1023290"/>
            <a:ext cx="4760214" cy="4016484"/>
          </a:xfrm>
          <a:prstGeom prst="rect">
            <a:avLst/>
          </a:prstGeom>
          <a:noFill/>
        </p:spPr>
        <p:txBody>
          <a:bodyPr wrap="square" rtlCol="0">
            <a:spAutoFit/>
          </a:bodyPr>
          <a:lstStyle/>
          <a:p>
            <a:r>
              <a:rPr lang="es-ES" sz="1700" b="1" dirty="0">
                <a:solidFill>
                  <a:srgbClr val="880D54"/>
                </a:solidFill>
              </a:rPr>
              <a:t>                            </a:t>
            </a:r>
            <a:r>
              <a:rPr lang="es-ES" sz="1700" b="1" dirty="0" err="1">
                <a:solidFill>
                  <a:srgbClr val="880D54"/>
                </a:solidFill>
              </a:rPr>
              <a:t>Matière</a:t>
            </a:r>
            <a:r>
              <a:rPr lang="es-ES" sz="1700" b="1" dirty="0">
                <a:solidFill>
                  <a:srgbClr val="880D54"/>
                </a:solidFill>
              </a:rPr>
              <a:t> à </a:t>
            </a:r>
            <a:r>
              <a:rPr lang="es-ES" sz="1700" b="1" dirty="0" err="1">
                <a:solidFill>
                  <a:srgbClr val="880D54"/>
                </a:solidFill>
              </a:rPr>
              <a:t>réflexion</a:t>
            </a:r>
            <a:r>
              <a:rPr lang="es-ES" sz="1700" b="1" dirty="0">
                <a:solidFill>
                  <a:srgbClr val="880D54"/>
                </a:solidFill>
              </a:rPr>
              <a:t> : </a:t>
            </a:r>
            <a:endParaRPr lang="es-ES" sz="1700" dirty="0">
              <a:solidFill>
                <a:srgbClr val="880D54"/>
              </a:solidFill>
            </a:endParaRPr>
          </a:p>
          <a:p>
            <a:r>
              <a:rPr lang="es-ES" sz="1700" dirty="0">
                <a:solidFill>
                  <a:srgbClr val="880D54"/>
                </a:solidFill>
              </a:rPr>
              <a:t>                 • </a:t>
            </a:r>
            <a:r>
              <a:rPr lang="fr-FR" sz="1700" dirty="0">
                <a:solidFill>
                  <a:srgbClr val="880D54"/>
                </a:solidFill>
              </a:rPr>
              <a:t>Résistons à l’approbation ou à la </a:t>
            </a:r>
          </a:p>
          <a:p>
            <a:r>
              <a:rPr lang="fr-FR" sz="1700" dirty="0">
                <a:solidFill>
                  <a:srgbClr val="880D54"/>
                </a:solidFill>
              </a:rPr>
              <a:t>          désapprobation des autres, car c’est à </a:t>
            </a:r>
          </a:p>
          <a:p>
            <a:r>
              <a:rPr lang="fr-FR" sz="1700" dirty="0">
                <a:solidFill>
                  <a:srgbClr val="880D54"/>
                </a:solidFill>
              </a:rPr>
              <a:t>      Dieu que nous devrons rendre des comptes.</a:t>
            </a:r>
          </a:p>
          <a:p>
            <a:r>
              <a:rPr lang="es-ES" sz="1700" dirty="0">
                <a:solidFill>
                  <a:srgbClr val="880D54"/>
                </a:solidFill>
              </a:rPr>
              <a:t>  • </a:t>
            </a:r>
            <a:r>
              <a:rPr lang="fr-FR" sz="1700" dirty="0">
                <a:solidFill>
                  <a:srgbClr val="880D54"/>
                </a:solidFill>
              </a:rPr>
              <a:t>Ne nous laissons pas emporter par les peurs et </a:t>
            </a:r>
          </a:p>
          <a:p>
            <a:r>
              <a:rPr lang="fr-FR" sz="1700" dirty="0">
                <a:solidFill>
                  <a:srgbClr val="880D54"/>
                </a:solidFill>
              </a:rPr>
              <a:t>       les croyances des autres.</a:t>
            </a:r>
          </a:p>
          <a:p>
            <a:r>
              <a:rPr lang="es-ES" sz="1700" dirty="0">
                <a:solidFill>
                  <a:srgbClr val="880D54"/>
                </a:solidFill>
              </a:rPr>
              <a:t>• </a:t>
            </a:r>
            <a:r>
              <a:rPr lang="fr-FR" sz="1700" dirty="0">
                <a:solidFill>
                  <a:srgbClr val="880D54"/>
                </a:solidFill>
              </a:rPr>
              <a:t>Nous nous sentirons en paix avec nous-mêmes et </a:t>
            </a:r>
          </a:p>
          <a:p>
            <a:r>
              <a:rPr lang="fr-FR" sz="1700" dirty="0">
                <a:solidFill>
                  <a:srgbClr val="880D54"/>
                </a:solidFill>
              </a:rPr>
              <a:t>      avec les autres.</a:t>
            </a:r>
          </a:p>
          <a:p>
            <a:r>
              <a:rPr lang="es-ES" sz="1700" dirty="0">
                <a:solidFill>
                  <a:srgbClr val="880D54"/>
                </a:solidFill>
              </a:rPr>
              <a:t>- </a:t>
            </a:r>
            <a:r>
              <a:rPr lang="fr-FR" sz="1700" dirty="0">
                <a:solidFill>
                  <a:srgbClr val="880D54"/>
                </a:solidFill>
              </a:rPr>
              <a:t>Comment puis-je jouir de la liberté que Dieu m’a </a:t>
            </a:r>
          </a:p>
          <a:p>
            <a:r>
              <a:rPr lang="fr-FR" sz="1700" dirty="0">
                <a:solidFill>
                  <a:srgbClr val="880D54"/>
                </a:solidFill>
              </a:rPr>
              <a:t>     accordée ?</a:t>
            </a:r>
          </a:p>
          <a:p>
            <a:r>
              <a:rPr lang="es-ES" sz="1700" dirty="0">
                <a:solidFill>
                  <a:srgbClr val="880D54"/>
                </a:solidFill>
              </a:rPr>
              <a:t>    - </a:t>
            </a:r>
            <a:r>
              <a:rPr lang="fr-FR" sz="1700" dirty="0">
                <a:solidFill>
                  <a:srgbClr val="880D54"/>
                </a:solidFill>
              </a:rPr>
              <a:t>Que puis-je faire pour ne pas vivre d’après </a:t>
            </a:r>
          </a:p>
          <a:p>
            <a:r>
              <a:rPr lang="fr-FR" sz="1700" dirty="0">
                <a:solidFill>
                  <a:srgbClr val="880D54"/>
                </a:solidFill>
              </a:rPr>
              <a:t>         l’approbation ou la désapprobation </a:t>
            </a:r>
          </a:p>
          <a:p>
            <a:r>
              <a:rPr lang="fr-FR" sz="1700" dirty="0">
                <a:solidFill>
                  <a:srgbClr val="880D54"/>
                </a:solidFill>
              </a:rPr>
              <a:t>              des autres ?</a:t>
            </a:r>
          </a:p>
          <a:p>
            <a:r>
              <a:rPr lang="es-ES" sz="1700" dirty="0">
                <a:solidFill>
                  <a:srgbClr val="880D54"/>
                </a:solidFill>
              </a:rPr>
              <a:t>	- </a:t>
            </a:r>
            <a:r>
              <a:rPr lang="fr-FR" sz="1700" dirty="0">
                <a:solidFill>
                  <a:srgbClr val="880D54"/>
                </a:solidFill>
              </a:rPr>
              <a:t>Jusqu’où va la liberté </a:t>
            </a:r>
          </a:p>
          <a:p>
            <a:r>
              <a:rPr lang="fr-FR" sz="1700" dirty="0">
                <a:solidFill>
                  <a:srgbClr val="880D54"/>
                </a:solidFill>
              </a:rPr>
              <a:t>                            dont je peux jouir ?</a:t>
            </a:r>
          </a:p>
        </p:txBody>
      </p:sp>
      <p:pic>
        <p:nvPicPr>
          <p:cNvPr id="11" name="Imagen 2">
            <a:extLst>
              <a:ext uri="{FF2B5EF4-FFF2-40B4-BE49-F238E27FC236}">
                <a16:creationId xmlns="" xmlns:a16="http://schemas.microsoft.com/office/drawing/2014/main" id="{2D0B8088-BC1D-40B6-8F35-4E36891DB71E}"/>
              </a:ext>
            </a:extLst>
          </p:cNvPr>
          <p:cNvPicPr>
            <a:picLocks noChangeAspect="1"/>
          </p:cNvPicPr>
          <p:nvPr>
            <p:custDataLst>
              <p:tags r:id="rId7"/>
            </p:custDataLst>
          </p:nvPr>
        </p:nvPicPr>
        <p:blipFill>
          <a:blip r:embed="rId12" cstate="print">
            <a:extLst>
              <a:ext uri="{28A0092B-C50C-407E-A947-70E740481C1C}">
                <a14:useLocalDpi xmlns:a14="http://schemas.microsoft.com/office/drawing/2010/main" val="0"/>
              </a:ext>
            </a:extLst>
          </a:blip>
          <a:srcRect/>
          <a:stretch/>
        </p:blipFill>
        <p:spPr>
          <a:xfrm>
            <a:off x="7640222" y="5539454"/>
            <a:ext cx="1335732" cy="1285841"/>
          </a:xfrm>
          <a:prstGeom prst="rect">
            <a:avLst/>
          </a:prstGeom>
        </p:spPr>
      </p:pic>
    </p:spTree>
    <p:extLst>
      <p:ext uri="{BB962C8B-B14F-4D97-AF65-F5344CB8AC3E}">
        <p14:creationId xmlns:p14="http://schemas.microsoft.com/office/powerpoint/2010/main" val="24122027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p:cNvPicPr>
            <a:picLocks noChangeAspect="1"/>
          </p:cNvPicPr>
          <p:nvPr>
            <p:custDataLst>
              <p:tags r:id="rId1"/>
            </p:custDataLst>
          </p:nvPr>
        </p:nvPicPr>
        <p:blipFill>
          <a:blip r:embed="rId9"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sp>
        <p:nvSpPr>
          <p:cNvPr id="5" name="CuadroTexto 4"/>
          <p:cNvSpPr txBox="1"/>
          <p:nvPr>
            <p:custDataLst>
              <p:tags r:id="rId2"/>
            </p:custDataLst>
          </p:nvPr>
        </p:nvSpPr>
        <p:spPr>
          <a:xfrm>
            <a:off x="3998188" y="115008"/>
            <a:ext cx="3982027" cy="1477328"/>
          </a:xfrm>
          <a:prstGeom prst="rect">
            <a:avLst/>
          </a:prstGeom>
          <a:noFill/>
        </p:spPr>
        <p:txBody>
          <a:bodyPr wrap="square" rtlCol="0">
            <a:spAutoFit/>
          </a:bodyPr>
          <a:lstStyle/>
          <a:p>
            <a:r>
              <a:rPr lang="es-ES" sz="3000" b="1" spc="-300" dirty="0">
                <a:latin typeface="Arial Black" panose="020B0A04020102020204" pitchFamily="34" charset="0"/>
              </a:rPr>
              <a:t>MODÈLE DE BIEN-ÊTRE MENTAL BIBLIQUE</a:t>
            </a:r>
          </a:p>
        </p:txBody>
      </p:sp>
      <p:sp>
        <p:nvSpPr>
          <p:cNvPr id="6" name="CuadroTexto 5"/>
          <p:cNvSpPr txBox="1"/>
          <p:nvPr>
            <p:custDataLst>
              <p:tags r:id="rId3"/>
            </p:custDataLst>
          </p:nvPr>
        </p:nvSpPr>
        <p:spPr>
          <a:xfrm>
            <a:off x="3998187" y="1405148"/>
            <a:ext cx="3876561" cy="1384995"/>
          </a:xfrm>
          <a:prstGeom prst="rect">
            <a:avLst/>
          </a:prstGeom>
          <a:noFill/>
        </p:spPr>
        <p:txBody>
          <a:bodyPr wrap="square" rtlCol="0">
            <a:spAutoFit/>
          </a:bodyPr>
          <a:lstStyle/>
          <a:p>
            <a:r>
              <a:rPr lang="fr-FR" sz="2800" spc="-300" dirty="0">
                <a:latin typeface="Arial" panose="020B0604020202020204" pitchFamily="34" charset="0"/>
                <a:cs typeface="Arial" panose="020B0604020202020204" pitchFamily="34" charset="0"/>
              </a:rPr>
              <a:t>DIMENSION DE LA CAPACITÉ À INFLUENCER LES AUTRES</a:t>
            </a:r>
            <a:endParaRPr lang="es-ES" sz="2800" spc="-300" dirty="0">
              <a:latin typeface="Arial" panose="020B0604020202020204" pitchFamily="34" charset="0"/>
              <a:cs typeface="Arial" panose="020B0604020202020204" pitchFamily="34" charset="0"/>
            </a:endParaRPr>
          </a:p>
        </p:txBody>
      </p:sp>
      <p:pic>
        <p:nvPicPr>
          <p:cNvPr id="7" name="Imagen 6"/>
          <p:cNvPicPr>
            <a:picLocks noChangeAspect="1"/>
          </p:cNvPicPr>
          <p:nvPr>
            <p:custDataLst>
              <p:tags r:id="rId4"/>
            </p:custDataLst>
          </p:nvPr>
        </p:nvPicPr>
        <p:blipFill>
          <a:blip r:embed="rId10" cstate="print">
            <a:extLst>
              <a:ext uri="{28A0092B-C50C-407E-A947-70E740481C1C}">
                <a14:useLocalDpi xmlns:a14="http://schemas.microsoft.com/office/drawing/2010/main" val="0"/>
              </a:ext>
            </a:extLst>
          </a:blip>
          <a:stretch>
            <a:fillRect/>
          </a:stretch>
        </p:blipFill>
        <p:spPr>
          <a:xfrm>
            <a:off x="1750" y="2006030"/>
            <a:ext cx="4104864" cy="4378522"/>
          </a:xfrm>
          <a:prstGeom prst="rect">
            <a:avLst/>
          </a:prstGeom>
        </p:spPr>
      </p:pic>
      <p:sp>
        <p:nvSpPr>
          <p:cNvPr id="8" name="CuadroTexto 7"/>
          <p:cNvSpPr txBox="1"/>
          <p:nvPr>
            <p:custDataLst>
              <p:tags r:id="rId5"/>
            </p:custDataLst>
          </p:nvPr>
        </p:nvSpPr>
        <p:spPr>
          <a:xfrm>
            <a:off x="3998188" y="2674319"/>
            <a:ext cx="4630805" cy="2862322"/>
          </a:xfrm>
          <a:prstGeom prst="rect">
            <a:avLst/>
          </a:prstGeom>
          <a:noFill/>
        </p:spPr>
        <p:txBody>
          <a:bodyPr wrap="square" rtlCol="0">
            <a:spAutoFit/>
          </a:bodyPr>
          <a:lstStyle/>
          <a:p>
            <a:pPr lvl="0"/>
            <a:r>
              <a:rPr lang="fr-FR" dirty="0"/>
              <a:t>L’objectif de chaque personne devrait être la capacité d’influencer les autres de manière positive, en participant activement au monde qui l’entoure, pour transmettre avec une totale assurance le grand message de salut et d’espérance qui nous a été confié. Sans oublier comment Dieu nous dit dans sa parole : « Vous êtes la lumière du monde. Une ville située sur une colline ne peut être cachée » </a:t>
            </a:r>
          </a:p>
          <a:p>
            <a:pPr lvl="0"/>
            <a:r>
              <a:rPr lang="fr-FR" dirty="0"/>
              <a:t>(Matthieu 5:14).</a:t>
            </a:r>
            <a:endParaRPr lang="es-ES" dirty="0"/>
          </a:p>
        </p:txBody>
      </p:sp>
      <p:pic>
        <p:nvPicPr>
          <p:cNvPr id="9" name="Imagen 8"/>
          <p:cNvPicPr>
            <a:picLocks noChangeAspect="1"/>
          </p:cNvPicPr>
          <p:nvPr>
            <p:custDataLst>
              <p:tags r:id="rId6"/>
            </p:custDataLst>
          </p:nvPr>
        </p:nvPicPr>
        <p:blipFill>
          <a:blip r:embed="rId11" cstate="print">
            <a:extLst>
              <a:ext uri="{28A0092B-C50C-407E-A947-70E740481C1C}">
                <a14:useLocalDpi xmlns:a14="http://schemas.microsoft.com/office/drawing/2010/main" val="0"/>
              </a:ext>
            </a:extLst>
          </a:blip>
          <a:srcRect/>
          <a:stretch/>
        </p:blipFill>
        <p:spPr>
          <a:xfrm>
            <a:off x="1269252" y="69301"/>
            <a:ext cx="1568742" cy="1568742"/>
          </a:xfrm>
          <a:prstGeom prst="rect">
            <a:avLst/>
          </a:prstGeom>
        </p:spPr>
      </p:pic>
      <p:pic>
        <p:nvPicPr>
          <p:cNvPr id="11" name="Imagen 2">
            <a:extLst>
              <a:ext uri="{FF2B5EF4-FFF2-40B4-BE49-F238E27FC236}">
                <a16:creationId xmlns="" xmlns:a16="http://schemas.microsoft.com/office/drawing/2014/main" id="{B68203B3-E092-4CF7-BB77-575B0BB6823E}"/>
              </a:ext>
            </a:extLst>
          </p:cNvPr>
          <p:cNvPicPr>
            <a:picLocks noChangeAspect="1"/>
          </p:cNvPicPr>
          <p:nvPr>
            <p:custDataLst>
              <p:tags r:id="rId7"/>
            </p:custDataLst>
          </p:nvPr>
        </p:nvPicPr>
        <p:blipFill>
          <a:blip r:embed="rId12" cstate="print">
            <a:extLst>
              <a:ext uri="{28A0092B-C50C-407E-A947-70E740481C1C}">
                <a14:useLocalDpi xmlns:a14="http://schemas.microsoft.com/office/drawing/2010/main" val="0"/>
              </a:ext>
            </a:extLst>
          </a:blip>
          <a:srcRect/>
          <a:stretch/>
        </p:blipFill>
        <p:spPr>
          <a:xfrm>
            <a:off x="7640222" y="5539454"/>
            <a:ext cx="1335732" cy="1285841"/>
          </a:xfrm>
          <a:prstGeom prst="rect">
            <a:avLst/>
          </a:prstGeom>
        </p:spPr>
      </p:pic>
    </p:spTree>
    <p:extLst>
      <p:ext uri="{BB962C8B-B14F-4D97-AF65-F5344CB8AC3E}">
        <p14:creationId xmlns:p14="http://schemas.microsoft.com/office/powerpoint/2010/main" val="28502894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p:cNvPicPr>
            <a:picLocks noChangeAspect="1"/>
          </p:cNvPicPr>
          <p:nvPr>
            <p:custDataLst>
              <p:tags r:id="rId1"/>
            </p:custDataLst>
          </p:nvPr>
        </p:nvPicPr>
        <p:blipFill>
          <a:blip r:embed="rId9"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sp>
        <p:nvSpPr>
          <p:cNvPr id="5" name="CuadroTexto 4"/>
          <p:cNvSpPr txBox="1"/>
          <p:nvPr>
            <p:custDataLst>
              <p:tags r:id="rId2"/>
            </p:custDataLst>
          </p:nvPr>
        </p:nvSpPr>
        <p:spPr>
          <a:xfrm>
            <a:off x="3998188" y="115008"/>
            <a:ext cx="3982027" cy="1477328"/>
          </a:xfrm>
          <a:prstGeom prst="rect">
            <a:avLst/>
          </a:prstGeom>
          <a:noFill/>
        </p:spPr>
        <p:txBody>
          <a:bodyPr wrap="square" rtlCol="0">
            <a:spAutoFit/>
          </a:bodyPr>
          <a:lstStyle/>
          <a:p>
            <a:r>
              <a:rPr lang="es-ES" sz="3000" b="1" spc="-300" dirty="0">
                <a:latin typeface="Arial Black" panose="020B0A04020102020204" pitchFamily="34" charset="0"/>
              </a:rPr>
              <a:t>MODÈLE DE BIEN-ÊTRE MENTAL BIBLIQUE</a:t>
            </a:r>
          </a:p>
        </p:txBody>
      </p:sp>
      <p:pic>
        <p:nvPicPr>
          <p:cNvPr id="7" name="Imagen 6"/>
          <p:cNvPicPr>
            <a:picLocks noChangeAspect="1"/>
          </p:cNvPicPr>
          <p:nvPr>
            <p:custDataLst>
              <p:tags r:id="rId3"/>
            </p:custDataLst>
          </p:nvPr>
        </p:nvPicPr>
        <p:blipFill>
          <a:blip r:embed="rId10" cstate="print">
            <a:extLst>
              <a:ext uri="{28A0092B-C50C-407E-A947-70E740481C1C}">
                <a14:useLocalDpi xmlns:a14="http://schemas.microsoft.com/office/drawing/2010/main" val="0"/>
              </a:ext>
            </a:extLst>
          </a:blip>
          <a:stretch>
            <a:fillRect/>
          </a:stretch>
        </p:blipFill>
        <p:spPr>
          <a:xfrm>
            <a:off x="1750" y="2006030"/>
            <a:ext cx="4104864" cy="4378522"/>
          </a:xfrm>
          <a:prstGeom prst="rect">
            <a:avLst/>
          </a:prstGeom>
        </p:spPr>
      </p:pic>
      <p:sp>
        <p:nvSpPr>
          <p:cNvPr id="8" name="CuadroTexto 7"/>
          <p:cNvSpPr txBox="1"/>
          <p:nvPr>
            <p:custDataLst>
              <p:tags r:id="rId4"/>
            </p:custDataLst>
          </p:nvPr>
        </p:nvSpPr>
        <p:spPr>
          <a:xfrm>
            <a:off x="3998188" y="2674319"/>
            <a:ext cx="4955716" cy="3693319"/>
          </a:xfrm>
          <a:prstGeom prst="rect">
            <a:avLst/>
          </a:prstGeom>
          <a:noFill/>
        </p:spPr>
        <p:txBody>
          <a:bodyPr wrap="square" rtlCol="0">
            <a:spAutoFit/>
          </a:bodyPr>
          <a:lstStyle/>
          <a:p>
            <a:pPr lvl="0"/>
            <a:r>
              <a:rPr lang="fr-FR" dirty="0"/>
              <a:t>« Le peuple de Dieu a de nombreuses leçons à apprendre. Les croyants jouiront d’une paix parfaite si leur esprit demeure fixé sur Celui qui est trop sage pour se tromper et trop bon pour leur faire du mal. Ils doivent se pénétrer de l’éclat du sourire de Dieu et le refléter sur leurs semblables. Ils doivent se demander quelle mesure de lumière ils peuvent introduire dans la vie de ceux qui les entourent... Ils ne doivent jamais oublier qu’à mesure qu’ils bénéficient de l’affection et de l’amour de Dieu, ils ont la responsabilité   solennelle d’en faire part à d’autres. » </a:t>
            </a:r>
          </a:p>
          <a:p>
            <a:pPr lvl="0"/>
            <a:r>
              <a:rPr lang="fr-FR" dirty="0"/>
              <a:t>(White, PEMS2:391)</a:t>
            </a:r>
          </a:p>
        </p:txBody>
      </p:sp>
      <p:pic>
        <p:nvPicPr>
          <p:cNvPr id="10" name="Imagen 9"/>
          <p:cNvPicPr>
            <a:picLocks noChangeAspect="1"/>
          </p:cNvPicPr>
          <p:nvPr>
            <p:custDataLst>
              <p:tags r:id="rId5"/>
            </p:custDataLst>
          </p:nvPr>
        </p:nvPicPr>
        <p:blipFill>
          <a:blip r:embed="rId11" cstate="print">
            <a:extLst>
              <a:ext uri="{28A0092B-C50C-407E-A947-70E740481C1C}">
                <a14:useLocalDpi xmlns:a14="http://schemas.microsoft.com/office/drawing/2010/main" val="0"/>
              </a:ext>
            </a:extLst>
          </a:blip>
          <a:srcRect/>
          <a:stretch/>
        </p:blipFill>
        <p:spPr>
          <a:xfrm>
            <a:off x="1269252" y="69301"/>
            <a:ext cx="1568742" cy="1568742"/>
          </a:xfrm>
          <a:prstGeom prst="rect">
            <a:avLst/>
          </a:prstGeom>
        </p:spPr>
      </p:pic>
      <p:sp>
        <p:nvSpPr>
          <p:cNvPr id="11" name="CuadroTexto 10"/>
          <p:cNvSpPr txBox="1"/>
          <p:nvPr>
            <p:custDataLst>
              <p:tags r:id="rId6"/>
            </p:custDataLst>
          </p:nvPr>
        </p:nvSpPr>
        <p:spPr>
          <a:xfrm>
            <a:off x="3998188" y="1384944"/>
            <a:ext cx="3982027" cy="1384995"/>
          </a:xfrm>
          <a:prstGeom prst="rect">
            <a:avLst/>
          </a:prstGeom>
          <a:noFill/>
        </p:spPr>
        <p:txBody>
          <a:bodyPr wrap="square" rtlCol="0">
            <a:spAutoFit/>
          </a:bodyPr>
          <a:lstStyle/>
          <a:p>
            <a:r>
              <a:rPr lang="fr-FR" sz="2800" spc="-300" dirty="0">
                <a:latin typeface="Arial" panose="020B0604020202020204" pitchFamily="34" charset="0"/>
                <a:cs typeface="Arial" panose="020B0604020202020204" pitchFamily="34" charset="0"/>
              </a:rPr>
              <a:t>DIMENSION DE LA CAPACITÉ À INFLUENCER LES AUTRES</a:t>
            </a:r>
            <a:endParaRPr lang="es-ES" sz="2800" spc="-300" dirty="0">
              <a:latin typeface="Arial" panose="020B0604020202020204" pitchFamily="34" charset="0"/>
              <a:cs typeface="Arial" panose="020B0604020202020204" pitchFamily="34" charset="0"/>
            </a:endParaRPr>
          </a:p>
        </p:txBody>
      </p:sp>
      <p:pic>
        <p:nvPicPr>
          <p:cNvPr id="9" name="Imagen 2">
            <a:extLst>
              <a:ext uri="{FF2B5EF4-FFF2-40B4-BE49-F238E27FC236}">
                <a16:creationId xmlns="" xmlns:a16="http://schemas.microsoft.com/office/drawing/2014/main" id="{389BFB16-40D4-4182-BCA2-A1AE0DBCA814}"/>
              </a:ext>
            </a:extLst>
          </p:cNvPr>
          <p:cNvPicPr>
            <a:picLocks noChangeAspect="1"/>
          </p:cNvPicPr>
          <p:nvPr>
            <p:custDataLst>
              <p:tags r:id="rId7"/>
            </p:custDataLst>
          </p:nvPr>
        </p:nvPicPr>
        <p:blipFill>
          <a:blip r:embed="rId12" cstate="print">
            <a:extLst>
              <a:ext uri="{28A0092B-C50C-407E-A947-70E740481C1C}">
                <a14:useLocalDpi xmlns:a14="http://schemas.microsoft.com/office/drawing/2010/main" val="0"/>
              </a:ext>
            </a:extLst>
          </a:blip>
          <a:srcRect/>
          <a:stretch/>
        </p:blipFill>
        <p:spPr>
          <a:xfrm>
            <a:off x="7640222" y="5539454"/>
            <a:ext cx="1335732" cy="1285841"/>
          </a:xfrm>
          <a:prstGeom prst="rect">
            <a:avLst/>
          </a:prstGeom>
        </p:spPr>
      </p:pic>
    </p:spTree>
    <p:extLst>
      <p:ext uri="{BB962C8B-B14F-4D97-AF65-F5344CB8AC3E}">
        <p14:creationId xmlns:p14="http://schemas.microsoft.com/office/powerpoint/2010/main" val="24053257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custDataLst>
              <p:tags r:id="rId1"/>
            </p:custDataLst>
          </p:nvPr>
        </p:nvPicPr>
        <p:blipFill>
          <a:blip r:embed="rId17"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pic>
        <p:nvPicPr>
          <p:cNvPr id="3" name="Imagen 2"/>
          <p:cNvPicPr>
            <a:picLocks noChangeAspect="1"/>
          </p:cNvPicPr>
          <p:nvPr>
            <p:custDataLst>
              <p:tags r:id="rId2"/>
            </p:custDataLst>
          </p:nvPr>
        </p:nvPicPr>
        <p:blipFill>
          <a:blip r:embed="rId18" cstate="print">
            <a:extLst>
              <a:ext uri="{28A0092B-C50C-407E-A947-70E740481C1C}">
                <a14:useLocalDpi xmlns:a14="http://schemas.microsoft.com/office/drawing/2010/main" val="0"/>
              </a:ext>
            </a:extLst>
          </a:blip>
          <a:srcRect/>
          <a:stretch/>
        </p:blipFill>
        <p:spPr>
          <a:xfrm>
            <a:off x="967456" y="5285436"/>
            <a:ext cx="1335732" cy="1285841"/>
          </a:xfrm>
          <a:prstGeom prst="rect">
            <a:avLst/>
          </a:prstGeom>
        </p:spPr>
      </p:pic>
      <p:pic>
        <p:nvPicPr>
          <p:cNvPr id="4" name="Imagen 3"/>
          <p:cNvPicPr>
            <a:picLocks noChangeAspect="1"/>
          </p:cNvPicPr>
          <p:nvPr>
            <p:custDataLst>
              <p:tags r:id="rId3"/>
            </p:custDataLst>
          </p:nvPr>
        </p:nvPicPr>
        <p:blipFill>
          <a:blip r:embed="rId19" cstate="print">
            <a:extLst>
              <a:ext uri="{28A0092B-C50C-407E-A947-70E740481C1C}">
                <a14:useLocalDpi xmlns:a14="http://schemas.microsoft.com/office/drawing/2010/main" val="0"/>
              </a:ext>
            </a:extLst>
          </a:blip>
          <a:srcRect/>
          <a:stretch/>
        </p:blipFill>
        <p:spPr>
          <a:xfrm>
            <a:off x="439959" y="423855"/>
            <a:ext cx="1491399" cy="1491399"/>
          </a:xfrm>
          <a:prstGeom prst="rect">
            <a:avLst/>
          </a:prstGeom>
        </p:spPr>
      </p:pic>
      <p:sp>
        <p:nvSpPr>
          <p:cNvPr id="6" name="CuadroTexto 5"/>
          <p:cNvSpPr txBox="1"/>
          <p:nvPr>
            <p:custDataLst>
              <p:tags r:id="rId4"/>
            </p:custDataLst>
          </p:nvPr>
        </p:nvSpPr>
        <p:spPr>
          <a:xfrm>
            <a:off x="1494281" y="170310"/>
            <a:ext cx="6676700" cy="461665"/>
          </a:xfrm>
          <a:prstGeom prst="rect">
            <a:avLst/>
          </a:prstGeom>
          <a:noFill/>
        </p:spPr>
        <p:txBody>
          <a:bodyPr wrap="none" rtlCol="0">
            <a:spAutoFit/>
          </a:bodyPr>
          <a:lstStyle/>
          <a:p>
            <a:r>
              <a:rPr lang="fr-FR" sz="2400" b="1" dirty="0">
                <a:latin typeface="Arial Black" panose="020B0A04020102020204" pitchFamily="34" charset="0"/>
                <a:ea typeface="Adobe Gothic Std B" panose="020B0800000000000000" pitchFamily="34" charset="-128"/>
              </a:rPr>
              <a:t>QU’EST-CE QUE LA SANTÉ MENTALE ?</a:t>
            </a:r>
            <a:endParaRPr lang="es-ES" sz="2400" b="1" dirty="0">
              <a:latin typeface="Arial Black" panose="020B0A04020102020204" pitchFamily="34" charset="0"/>
              <a:ea typeface="Adobe Gothic Std B" panose="020B0800000000000000" pitchFamily="34" charset="-128"/>
            </a:endParaRPr>
          </a:p>
        </p:txBody>
      </p:sp>
      <p:sp>
        <p:nvSpPr>
          <p:cNvPr id="7" name="CuadroTexto 6"/>
          <p:cNvSpPr txBox="1"/>
          <p:nvPr>
            <p:custDataLst>
              <p:tags r:id="rId5"/>
            </p:custDataLst>
          </p:nvPr>
        </p:nvSpPr>
        <p:spPr>
          <a:xfrm>
            <a:off x="2188053" y="2766409"/>
            <a:ext cx="1496755" cy="523220"/>
          </a:xfrm>
          <a:prstGeom prst="rect">
            <a:avLst/>
          </a:prstGeom>
          <a:noFill/>
        </p:spPr>
        <p:txBody>
          <a:bodyPr wrap="none" rtlCol="0">
            <a:spAutoFit/>
          </a:bodyPr>
          <a:lstStyle/>
          <a:p>
            <a:pPr algn="ctr"/>
            <a:r>
              <a:rPr lang="fr-FR" sz="1400" b="1" dirty="0"/>
              <a:t>Être conscient de</a:t>
            </a:r>
          </a:p>
          <a:p>
            <a:pPr algn="ctr"/>
            <a:r>
              <a:rPr lang="fr-FR" sz="1400" b="1" dirty="0"/>
              <a:t>nos capacités.</a:t>
            </a:r>
            <a:endParaRPr lang="es-ES" sz="1400" b="1" dirty="0">
              <a:latin typeface="Arial" panose="020B0604020202020204" pitchFamily="34" charset="0"/>
              <a:ea typeface="Adobe Gothic Std B" panose="020B0800000000000000" pitchFamily="34" charset="-128"/>
              <a:cs typeface="Arial" panose="020B0604020202020204" pitchFamily="34" charset="0"/>
            </a:endParaRPr>
          </a:p>
        </p:txBody>
      </p:sp>
      <p:sp>
        <p:nvSpPr>
          <p:cNvPr id="8" name="CuadroTexto 7"/>
          <p:cNvSpPr txBox="1"/>
          <p:nvPr>
            <p:custDataLst>
              <p:tags r:id="rId6"/>
            </p:custDataLst>
          </p:nvPr>
        </p:nvSpPr>
        <p:spPr>
          <a:xfrm>
            <a:off x="2645558" y="534440"/>
            <a:ext cx="4374146" cy="584775"/>
          </a:xfrm>
          <a:prstGeom prst="rect">
            <a:avLst/>
          </a:prstGeom>
          <a:noFill/>
        </p:spPr>
        <p:txBody>
          <a:bodyPr wrap="none" rtlCol="0">
            <a:spAutoFit/>
          </a:bodyPr>
          <a:lstStyle/>
          <a:p>
            <a:pPr algn="ctr"/>
            <a:r>
              <a:rPr lang="fr-FR" sz="1600" dirty="0"/>
              <a:t>L’ORGANISATION MONDIALE DE LA SANTÉ (OMS)</a:t>
            </a:r>
          </a:p>
          <a:p>
            <a:pPr algn="ctr"/>
            <a:r>
              <a:rPr lang="fr-FR" sz="1600" dirty="0"/>
              <a:t>LA DÉFINIT COMME SUIT : </a:t>
            </a:r>
          </a:p>
        </p:txBody>
      </p:sp>
      <p:sp>
        <p:nvSpPr>
          <p:cNvPr id="9" name="CuadroTexto 8"/>
          <p:cNvSpPr txBox="1"/>
          <p:nvPr>
            <p:custDataLst>
              <p:tags r:id="rId7"/>
            </p:custDataLst>
          </p:nvPr>
        </p:nvSpPr>
        <p:spPr>
          <a:xfrm>
            <a:off x="5250161" y="2766409"/>
            <a:ext cx="2457660" cy="523220"/>
          </a:xfrm>
          <a:prstGeom prst="rect">
            <a:avLst/>
          </a:prstGeom>
          <a:noFill/>
        </p:spPr>
        <p:txBody>
          <a:bodyPr wrap="none" rtlCol="0">
            <a:spAutoFit/>
          </a:bodyPr>
          <a:lstStyle/>
          <a:p>
            <a:pPr algn="ctr"/>
            <a:r>
              <a:rPr lang="fr-FR" sz="1400" b="1" dirty="0"/>
              <a:t>Pouvoir faire face aux tensions</a:t>
            </a:r>
          </a:p>
          <a:p>
            <a:pPr algn="ctr"/>
            <a:r>
              <a:rPr lang="fr-FR" sz="1400" b="1" dirty="0"/>
              <a:t>normales de la vie.</a:t>
            </a:r>
          </a:p>
        </p:txBody>
      </p:sp>
      <p:pic>
        <p:nvPicPr>
          <p:cNvPr id="10" name="Imagen 9"/>
          <p:cNvPicPr>
            <a:picLocks noChangeAspect="1"/>
          </p:cNvPicPr>
          <p:nvPr>
            <p:custDataLst>
              <p:tags r:id="rId8"/>
            </p:custDataLst>
          </p:nvPr>
        </p:nvPicPr>
        <p:blipFill>
          <a:blip r:embed="rId20" cstate="print">
            <a:extLst>
              <a:ext uri="{28A0092B-C50C-407E-A947-70E740481C1C}">
                <a14:useLocalDpi xmlns:a14="http://schemas.microsoft.com/office/drawing/2010/main" val="0"/>
              </a:ext>
            </a:extLst>
          </a:blip>
          <a:stretch>
            <a:fillRect/>
          </a:stretch>
        </p:blipFill>
        <p:spPr>
          <a:xfrm>
            <a:off x="5501763" y="3755292"/>
            <a:ext cx="1353908" cy="1486645"/>
          </a:xfrm>
          <a:prstGeom prst="rect">
            <a:avLst/>
          </a:prstGeom>
        </p:spPr>
      </p:pic>
      <p:pic>
        <p:nvPicPr>
          <p:cNvPr id="11" name="Imagen 10"/>
          <p:cNvPicPr>
            <a:picLocks noChangeAspect="1"/>
          </p:cNvPicPr>
          <p:nvPr>
            <p:custDataLst>
              <p:tags r:id="rId9"/>
            </p:custDataLst>
          </p:nvPr>
        </p:nvPicPr>
        <p:blipFill>
          <a:blip r:embed="rId21" cstate="print">
            <a:extLst>
              <a:ext uri="{28A0092B-C50C-407E-A947-70E740481C1C}">
                <a14:useLocalDpi xmlns:a14="http://schemas.microsoft.com/office/drawing/2010/main" val="0"/>
              </a:ext>
            </a:extLst>
          </a:blip>
          <a:stretch>
            <a:fillRect/>
          </a:stretch>
        </p:blipFill>
        <p:spPr>
          <a:xfrm>
            <a:off x="1987182" y="1164346"/>
            <a:ext cx="2150325" cy="1626018"/>
          </a:xfrm>
          <a:prstGeom prst="rect">
            <a:avLst/>
          </a:prstGeom>
        </p:spPr>
      </p:pic>
      <p:pic>
        <p:nvPicPr>
          <p:cNvPr id="12" name="Imagen 11"/>
          <p:cNvPicPr>
            <a:picLocks noChangeAspect="1"/>
          </p:cNvPicPr>
          <p:nvPr>
            <p:custDataLst>
              <p:tags r:id="rId10"/>
            </p:custDataLst>
          </p:nvPr>
        </p:nvPicPr>
        <p:blipFill>
          <a:blip r:embed="rId22" cstate="print">
            <a:extLst>
              <a:ext uri="{28A0092B-C50C-407E-A947-70E740481C1C}">
                <a14:useLocalDpi xmlns:a14="http://schemas.microsoft.com/office/drawing/2010/main" val="0"/>
              </a:ext>
            </a:extLst>
          </a:blip>
          <a:stretch>
            <a:fillRect/>
          </a:stretch>
        </p:blipFill>
        <p:spPr>
          <a:xfrm>
            <a:off x="5482576" y="1097638"/>
            <a:ext cx="1473371" cy="1732206"/>
          </a:xfrm>
          <a:prstGeom prst="rect">
            <a:avLst/>
          </a:prstGeom>
        </p:spPr>
      </p:pic>
      <p:pic>
        <p:nvPicPr>
          <p:cNvPr id="13" name="Imagen 12"/>
          <p:cNvPicPr>
            <a:picLocks noChangeAspect="1"/>
          </p:cNvPicPr>
          <p:nvPr>
            <p:custDataLst>
              <p:tags r:id="rId11"/>
            </p:custDataLst>
          </p:nvPr>
        </p:nvPicPr>
        <p:blipFill>
          <a:blip r:embed="rId23" cstate="print">
            <a:extLst>
              <a:ext uri="{28A0092B-C50C-407E-A947-70E740481C1C}">
                <a14:useLocalDpi xmlns:a14="http://schemas.microsoft.com/office/drawing/2010/main" val="0"/>
              </a:ext>
            </a:extLst>
          </a:blip>
          <a:stretch>
            <a:fillRect/>
          </a:stretch>
        </p:blipFill>
        <p:spPr>
          <a:xfrm>
            <a:off x="2248005" y="3357082"/>
            <a:ext cx="1473373" cy="1884855"/>
          </a:xfrm>
          <a:prstGeom prst="rect">
            <a:avLst/>
          </a:prstGeom>
        </p:spPr>
      </p:pic>
      <p:sp>
        <p:nvSpPr>
          <p:cNvPr id="14" name="CuadroTexto 13"/>
          <p:cNvSpPr txBox="1"/>
          <p:nvPr>
            <p:custDataLst>
              <p:tags r:id="rId12"/>
            </p:custDataLst>
          </p:nvPr>
        </p:nvSpPr>
        <p:spPr>
          <a:xfrm>
            <a:off x="2141205" y="5272181"/>
            <a:ext cx="2064732" cy="523220"/>
          </a:xfrm>
          <a:prstGeom prst="rect">
            <a:avLst/>
          </a:prstGeom>
          <a:noFill/>
        </p:spPr>
        <p:txBody>
          <a:bodyPr wrap="none" rtlCol="0">
            <a:spAutoFit/>
          </a:bodyPr>
          <a:lstStyle/>
          <a:p>
            <a:pPr algn="ctr"/>
            <a:r>
              <a:rPr lang="fr-FR" sz="1400" b="1" dirty="0"/>
              <a:t>Travailler de manière</a:t>
            </a:r>
          </a:p>
          <a:p>
            <a:pPr algn="ctr"/>
            <a:r>
              <a:rPr lang="fr-FR" sz="1400" b="1" dirty="0"/>
              <a:t>productive et fructueuse.</a:t>
            </a:r>
          </a:p>
        </p:txBody>
      </p:sp>
      <p:sp>
        <p:nvSpPr>
          <p:cNvPr id="15" name="CuadroTexto 14"/>
          <p:cNvSpPr txBox="1"/>
          <p:nvPr>
            <p:custDataLst>
              <p:tags r:id="rId13"/>
            </p:custDataLst>
          </p:nvPr>
        </p:nvSpPr>
        <p:spPr>
          <a:xfrm>
            <a:off x="5221470" y="5272181"/>
            <a:ext cx="2492157" cy="523220"/>
          </a:xfrm>
          <a:prstGeom prst="rect">
            <a:avLst/>
          </a:prstGeom>
          <a:noFill/>
        </p:spPr>
        <p:txBody>
          <a:bodyPr wrap="none" rtlCol="0">
            <a:spAutoFit/>
          </a:bodyPr>
          <a:lstStyle/>
          <a:p>
            <a:pPr algn="ctr"/>
            <a:r>
              <a:rPr lang="fr-FR" sz="1400" b="1" dirty="0"/>
              <a:t>Pouvoir faire une</a:t>
            </a:r>
          </a:p>
          <a:p>
            <a:pPr algn="ctr"/>
            <a:r>
              <a:rPr lang="fr-FR" sz="1400" b="1" dirty="0"/>
              <a:t>contribution à la communauté.</a:t>
            </a:r>
          </a:p>
        </p:txBody>
      </p:sp>
      <p:pic>
        <p:nvPicPr>
          <p:cNvPr id="16" name="Imagen 15"/>
          <p:cNvPicPr>
            <a:picLocks noChangeAspect="1"/>
          </p:cNvPicPr>
          <p:nvPr>
            <p:custDataLst>
              <p:tags r:id="rId14"/>
            </p:custDataLst>
          </p:nvPr>
        </p:nvPicPr>
        <p:blipFill>
          <a:blip r:embed="rId24">
            <a:extLst>
              <a:ext uri="{28A0092B-C50C-407E-A947-70E740481C1C}">
                <a14:useLocalDpi xmlns:a14="http://schemas.microsoft.com/office/drawing/2010/main" val="0"/>
              </a:ext>
            </a:extLst>
          </a:blip>
          <a:srcRect/>
          <a:stretch/>
        </p:blipFill>
        <p:spPr>
          <a:xfrm>
            <a:off x="6856552" y="5632182"/>
            <a:ext cx="1828918" cy="1030290"/>
          </a:xfrm>
          <a:prstGeom prst="rect">
            <a:avLst/>
          </a:prstGeom>
        </p:spPr>
      </p:pic>
    </p:spTree>
    <p:extLst>
      <p:ext uri="{BB962C8B-B14F-4D97-AF65-F5344CB8AC3E}">
        <p14:creationId xmlns:p14="http://schemas.microsoft.com/office/powerpoint/2010/main" val="25987737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custDataLst>
              <p:tags r:id="rId1"/>
            </p:custDataLst>
          </p:nvPr>
        </p:nvPicPr>
        <p:blipFill>
          <a:blip r:embed="rId9"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pic>
        <p:nvPicPr>
          <p:cNvPr id="5" name="Imagen 4"/>
          <p:cNvPicPr>
            <a:picLocks noChangeAspect="1"/>
          </p:cNvPicPr>
          <p:nvPr>
            <p:custDataLst>
              <p:tags r:id="rId2"/>
            </p:custDataLst>
          </p:nvPr>
        </p:nvPicPr>
        <p:blipFill>
          <a:blip r:embed="rId10" cstate="print">
            <a:extLst>
              <a:ext uri="{28A0092B-C50C-407E-A947-70E740481C1C}">
                <a14:useLocalDpi xmlns:a14="http://schemas.microsoft.com/office/drawing/2010/main" val="0"/>
              </a:ext>
            </a:extLst>
          </a:blip>
          <a:srcRect/>
          <a:stretch/>
        </p:blipFill>
        <p:spPr>
          <a:xfrm>
            <a:off x="68793" y="99448"/>
            <a:ext cx="1568742" cy="1568742"/>
          </a:xfrm>
          <a:prstGeom prst="rect">
            <a:avLst/>
          </a:prstGeom>
        </p:spPr>
      </p:pic>
      <p:sp>
        <p:nvSpPr>
          <p:cNvPr id="6" name="CuadroTexto 5"/>
          <p:cNvSpPr txBox="1"/>
          <p:nvPr>
            <p:custDataLst>
              <p:tags r:id="rId3"/>
            </p:custDataLst>
          </p:nvPr>
        </p:nvSpPr>
        <p:spPr>
          <a:xfrm>
            <a:off x="1602297" y="113747"/>
            <a:ext cx="7678441" cy="523220"/>
          </a:xfrm>
          <a:prstGeom prst="rect">
            <a:avLst/>
          </a:prstGeom>
          <a:noFill/>
        </p:spPr>
        <p:txBody>
          <a:bodyPr wrap="square" rtlCol="0">
            <a:spAutoFit/>
          </a:bodyPr>
          <a:lstStyle/>
          <a:p>
            <a:r>
              <a:rPr lang="fr-FR" sz="2800" b="1" spc="-300" dirty="0">
                <a:latin typeface="Arial Black" panose="020B0A04020102020204" pitchFamily="34" charset="0"/>
              </a:rPr>
              <a:t>MODÈLE DE BIEN-ÊTRE MENTAL BIBLIQUE</a:t>
            </a:r>
          </a:p>
        </p:txBody>
      </p:sp>
      <p:pic>
        <p:nvPicPr>
          <p:cNvPr id="2" name="Imagen 1"/>
          <p:cNvPicPr>
            <a:picLocks noChangeAspect="1"/>
          </p:cNvPicPr>
          <p:nvPr>
            <p:custDataLst>
              <p:tags r:id="rId4"/>
            </p:custDataLst>
          </p:nvPr>
        </p:nvPicPr>
        <p:blipFill>
          <a:blip r:embed="rId11">
            <a:extLst>
              <a:ext uri="{28A0092B-C50C-407E-A947-70E740481C1C}">
                <a14:useLocalDpi xmlns:a14="http://schemas.microsoft.com/office/drawing/2010/main" val="0"/>
              </a:ext>
            </a:extLst>
          </a:blip>
          <a:stretch>
            <a:fillRect/>
          </a:stretch>
        </p:blipFill>
        <p:spPr>
          <a:xfrm>
            <a:off x="1565153" y="929986"/>
            <a:ext cx="5970437" cy="5970437"/>
          </a:xfrm>
          <a:prstGeom prst="rect">
            <a:avLst/>
          </a:prstGeom>
        </p:spPr>
      </p:pic>
      <p:sp>
        <p:nvSpPr>
          <p:cNvPr id="13" name="CuadroTexto 12"/>
          <p:cNvSpPr txBox="1"/>
          <p:nvPr>
            <p:custDataLst>
              <p:tags r:id="rId5"/>
            </p:custDataLst>
          </p:nvPr>
        </p:nvSpPr>
        <p:spPr>
          <a:xfrm>
            <a:off x="1706327" y="529876"/>
            <a:ext cx="7378951" cy="400110"/>
          </a:xfrm>
          <a:prstGeom prst="rect">
            <a:avLst/>
          </a:prstGeom>
          <a:noFill/>
        </p:spPr>
        <p:txBody>
          <a:bodyPr wrap="square" rtlCol="0">
            <a:spAutoFit/>
          </a:bodyPr>
          <a:lstStyle/>
          <a:p>
            <a:pPr algn="ctr"/>
            <a:r>
              <a:rPr lang="fr-FR" sz="2000" spc="-150" dirty="0">
                <a:latin typeface="Flama Book" panose="02000000000000000000" pitchFamily="50" charset="0"/>
                <a:cs typeface="Arial" panose="020B0604020202020204" pitchFamily="34" charset="0"/>
              </a:rPr>
              <a:t>DIMENSION DE LA CAPACITÉ À INFLUENCER LES AUTRES</a:t>
            </a:r>
            <a:endParaRPr lang="es-ES" sz="2000" spc="-150" dirty="0">
              <a:latin typeface="Flama Book" panose="02000000000000000000" pitchFamily="50" charset="0"/>
              <a:cs typeface="Arial" panose="020B0604020202020204" pitchFamily="34" charset="0"/>
            </a:endParaRPr>
          </a:p>
        </p:txBody>
      </p:sp>
      <p:sp>
        <p:nvSpPr>
          <p:cNvPr id="10" name="CuadroTexto 9"/>
          <p:cNvSpPr txBox="1"/>
          <p:nvPr>
            <p:custDataLst>
              <p:tags r:id="rId6"/>
            </p:custDataLst>
          </p:nvPr>
        </p:nvSpPr>
        <p:spPr>
          <a:xfrm>
            <a:off x="1428415" y="1065904"/>
            <a:ext cx="5087098" cy="3785652"/>
          </a:xfrm>
          <a:prstGeom prst="rect">
            <a:avLst/>
          </a:prstGeom>
          <a:noFill/>
        </p:spPr>
        <p:txBody>
          <a:bodyPr wrap="none" rtlCol="0">
            <a:spAutoFit/>
          </a:bodyPr>
          <a:lstStyle/>
          <a:p>
            <a:r>
              <a:rPr lang="es-ES" sz="2000" b="1" dirty="0">
                <a:solidFill>
                  <a:srgbClr val="880D54"/>
                </a:solidFill>
              </a:rPr>
              <a:t>                       </a:t>
            </a:r>
            <a:r>
              <a:rPr lang="es-ES" sz="2000" b="1" dirty="0" err="1">
                <a:solidFill>
                  <a:srgbClr val="880D54"/>
                </a:solidFill>
              </a:rPr>
              <a:t>Matière</a:t>
            </a:r>
            <a:r>
              <a:rPr lang="es-ES" sz="2000" b="1" dirty="0">
                <a:solidFill>
                  <a:srgbClr val="880D54"/>
                </a:solidFill>
              </a:rPr>
              <a:t> à </a:t>
            </a:r>
            <a:r>
              <a:rPr lang="es-ES" sz="2000" b="1" dirty="0" err="1">
                <a:solidFill>
                  <a:srgbClr val="880D54"/>
                </a:solidFill>
              </a:rPr>
              <a:t>réflexion</a:t>
            </a:r>
            <a:r>
              <a:rPr lang="es-ES" sz="2000" b="1" dirty="0">
                <a:solidFill>
                  <a:srgbClr val="880D54"/>
                </a:solidFill>
              </a:rPr>
              <a:t> :</a:t>
            </a:r>
            <a:endParaRPr lang="es-ES" sz="2000" dirty="0">
              <a:solidFill>
                <a:srgbClr val="880D54"/>
              </a:solidFill>
            </a:endParaRPr>
          </a:p>
          <a:p>
            <a:r>
              <a:rPr lang="es-ES" sz="2000" dirty="0">
                <a:solidFill>
                  <a:srgbClr val="880D54"/>
                </a:solidFill>
              </a:rPr>
              <a:t>              • </a:t>
            </a:r>
            <a:r>
              <a:rPr lang="fr-FR" sz="2000" dirty="0">
                <a:solidFill>
                  <a:srgbClr val="880D54"/>
                </a:solidFill>
              </a:rPr>
              <a:t>Participer activement au </a:t>
            </a:r>
          </a:p>
          <a:p>
            <a:r>
              <a:rPr lang="fr-FR" sz="2000" dirty="0">
                <a:solidFill>
                  <a:srgbClr val="880D54"/>
                </a:solidFill>
              </a:rPr>
              <a:t>               monde qui nous entoure</a:t>
            </a:r>
          </a:p>
          <a:p>
            <a:r>
              <a:rPr lang="es-ES" sz="2000" dirty="0">
                <a:solidFill>
                  <a:srgbClr val="880D54"/>
                </a:solidFill>
              </a:rPr>
              <a:t>    • </a:t>
            </a:r>
            <a:r>
              <a:rPr lang="fr-FR" sz="2000" dirty="0">
                <a:solidFill>
                  <a:srgbClr val="880D54"/>
                </a:solidFill>
              </a:rPr>
              <a:t>Une plus grande capacité à nous réaliser</a:t>
            </a:r>
          </a:p>
          <a:p>
            <a:r>
              <a:rPr lang="es-ES" sz="2000" dirty="0">
                <a:solidFill>
                  <a:srgbClr val="880D54"/>
                </a:solidFill>
              </a:rPr>
              <a:t>  • </a:t>
            </a:r>
            <a:r>
              <a:rPr lang="fr-FR" sz="2000" dirty="0">
                <a:solidFill>
                  <a:srgbClr val="880D54"/>
                </a:solidFill>
              </a:rPr>
              <a:t>Pouvoir transmettre avec une totale </a:t>
            </a:r>
          </a:p>
          <a:p>
            <a:r>
              <a:rPr lang="fr-FR" sz="2000" dirty="0">
                <a:solidFill>
                  <a:srgbClr val="880D54"/>
                </a:solidFill>
              </a:rPr>
              <a:t> assurance le message de salut et d’espérance.</a:t>
            </a:r>
            <a:r>
              <a:rPr lang="es-ES" sz="2000" dirty="0">
                <a:solidFill>
                  <a:srgbClr val="880D54"/>
                </a:solidFill>
              </a:rPr>
              <a:t> </a:t>
            </a:r>
          </a:p>
          <a:p>
            <a:r>
              <a:rPr lang="es-ES" sz="2000" dirty="0">
                <a:solidFill>
                  <a:srgbClr val="880D54"/>
                </a:solidFill>
              </a:rPr>
              <a:t>   - </a:t>
            </a:r>
            <a:r>
              <a:rPr lang="fr-FR" sz="2000" dirty="0">
                <a:solidFill>
                  <a:srgbClr val="880D54"/>
                </a:solidFill>
              </a:rPr>
              <a:t>Suis-je capable d’influencer les autres ?</a:t>
            </a:r>
          </a:p>
          <a:p>
            <a:r>
              <a:rPr lang="es-ES" sz="2000" dirty="0">
                <a:solidFill>
                  <a:srgbClr val="880D54"/>
                </a:solidFill>
              </a:rPr>
              <a:t>    - </a:t>
            </a:r>
            <a:r>
              <a:rPr lang="fr-FR" sz="2000" dirty="0">
                <a:solidFill>
                  <a:srgbClr val="880D54"/>
                </a:solidFill>
              </a:rPr>
              <a:t>Comment puis-je influencer positivement </a:t>
            </a:r>
          </a:p>
          <a:p>
            <a:r>
              <a:rPr lang="fr-FR" sz="2000" dirty="0">
                <a:solidFill>
                  <a:srgbClr val="880D54"/>
                </a:solidFill>
              </a:rPr>
              <a:t>         les gens qui m’entourent ?</a:t>
            </a:r>
          </a:p>
          <a:p>
            <a:r>
              <a:rPr lang="es-ES" sz="2000" dirty="0">
                <a:solidFill>
                  <a:srgbClr val="880D54"/>
                </a:solidFill>
              </a:rPr>
              <a:t>           - </a:t>
            </a:r>
            <a:r>
              <a:rPr lang="fr-FR" sz="2000" dirty="0">
                <a:solidFill>
                  <a:srgbClr val="880D54"/>
                </a:solidFill>
              </a:rPr>
              <a:t>Comment puis-je répandre la </a:t>
            </a:r>
          </a:p>
          <a:p>
            <a:r>
              <a:rPr lang="fr-FR" sz="2000" dirty="0">
                <a:solidFill>
                  <a:srgbClr val="880D54"/>
                </a:solidFill>
              </a:rPr>
              <a:t>                  lumière sur la </a:t>
            </a:r>
          </a:p>
          <a:p>
            <a:r>
              <a:rPr lang="fr-FR" sz="2000" dirty="0">
                <a:solidFill>
                  <a:srgbClr val="880D54"/>
                </a:solidFill>
              </a:rPr>
              <a:t>	       vie des autres ?</a:t>
            </a:r>
            <a:r>
              <a:rPr lang="es-ES" sz="2000" dirty="0">
                <a:solidFill>
                  <a:srgbClr val="880D54"/>
                </a:solidFill>
              </a:rPr>
              <a:t> </a:t>
            </a:r>
          </a:p>
        </p:txBody>
      </p:sp>
      <p:pic>
        <p:nvPicPr>
          <p:cNvPr id="11" name="Imagen 2">
            <a:extLst>
              <a:ext uri="{FF2B5EF4-FFF2-40B4-BE49-F238E27FC236}">
                <a16:creationId xmlns="" xmlns:a16="http://schemas.microsoft.com/office/drawing/2014/main" id="{F9CC8062-322F-4100-8943-CA2A8067B285}"/>
              </a:ext>
            </a:extLst>
          </p:cNvPr>
          <p:cNvPicPr>
            <a:picLocks noChangeAspect="1"/>
          </p:cNvPicPr>
          <p:nvPr>
            <p:custDataLst>
              <p:tags r:id="rId7"/>
            </p:custDataLst>
          </p:nvPr>
        </p:nvPicPr>
        <p:blipFill>
          <a:blip r:embed="rId12" cstate="print">
            <a:extLst>
              <a:ext uri="{28A0092B-C50C-407E-A947-70E740481C1C}">
                <a14:useLocalDpi xmlns:a14="http://schemas.microsoft.com/office/drawing/2010/main" val="0"/>
              </a:ext>
            </a:extLst>
          </a:blip>
          <a:srcRect/>
          <a:stretch/>
        </p:blipFill>
        <p:spPr>
          <a:xfrm>
            <a:off x="7640222" y="5539454"/>
            <a:ext cx="1335732" cy="1285841"/>
          </a:xfrm>
          <a:prstGeom prst="rect">
            <a:avLst/>
          </a:prstGeom>
        </p:spPr>
      </p:pic>
    </p:spTree>
    <p:extLst>
      <p:ext uri="{BB962C8B-B14F-4D97-AF65-F5344CB8AC3E}">
        <p14:creationId xmlns:p14="http://schemas.microsoft.com/office/powerpoint/2010/main" val="26526188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custDataLst>
              <p:tags r:id="rId1"/>
            </p:custDataLst>
          </p:nvPr>
        </p:nvPicPr>
        <p:blipFill>
          <a:blip r:embed="rId7"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pic>
        <p:nvPicPr>
          <p:cNvPr id="5" name="Imagen 4"/>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rcRect/>
          <a:stretch/>
        </p:blipFill>
        <p:spPr>
          <a:xfrm>
            <a:off x="429519" y="5323008"/>
            <a:ext cx="1568742" cy="1568742"/>
          </a:xfrm>
          <a:prstGeom prst="rect">
            <a:avLst/>
          </a:prstGeom>
        </p:spPr>
      </p:pic>
      <p:sp>
        <p:nvSpPr>
          <p:cNvPr id="6" name="CuadroTexto 5"/>
          <p:cNvSpPr txBox="1"/>
          <p:nvPr>
            <p:custDataLst>
              <p:tags r:id="rId3"/>
            </p:custDataLst>
          </p:nvPr>
        </p:nvSpPr>
        <p:spPr>
          <a:xfrm>
            <a:off x="1490726" y="364388"/>
            <a:ext cx="6162547" cy="1077218"/>
          </a:xfrm>
          <a:prstGeom prst="rect">
            <a:avLst/>
          </a:prstGeom>
          <a:noFill/>
        </p:spPr>
        <p:txBody>
          <a:bodyPr wrap="square" rtlCol="0">
            <a:spAutoFit/>
          </a:bodyPr>
          <a:lstStyle/>
          <a:p>
            <a:pPr algn="ctr"/>
            <a:r>
              <a:rPr lang="fr-FR" sz="3200" b="1" spc="-300" dirty="0">
                <a:latin typeface="Arial Black" panose="020B0A04020102020204" pitchFamily="34" charset="0"/>
              </a:rPr>
              <a:t>MODÈLE DE BIEN-ÊTRE MENTAL BIBLIQUE</a:t>
            </a:r>
          </a:p>
        </p:txBody>
      </p:sp>
      <p:sp>
        <p:nvSpPr>
          <p:cNvPr id="13" name="CuadroTexto 12"/>
          <p:cNvSpPr txBox="1"/>
          <p:nvPr>
            <p:custDataLst>
              <p:tags r:id="rId4"/>
            </p:custDataLst>
          </p:nvPr>
        </p:nvSpPr>
        <p:spPr>
          <a:xfrm>
            <a:off x="1085541" y="2412811"/>
            <a:ext cx="7378951" cy="1938992"/>
          </a:xfrm>
          <a:prstGeom prst="rect">
            <a:avLst/>
          </a:prstGeom>
          <a:noFill/>
        </p:spPr>
        <p:txBody>
          <a:bodyPr wrap="square" rtlCol="0">
            <a:spAutoFit/>
          </a:bodyPr>
          <a:lstStyle/>
          <a:p>
            <a:r>
              <a:rPr lang="es-ES" sz="2000" b="1" dirty="0">
                <a:solidFill>
                  <a:srgbClr val="880D54"/>
                </a:solidFill>
              </a:rPr>
              <a:t>Une </a:t>
            </a:r>
            <a:r>
              <a:rPr lang="es-ES" sz="2000" b="1" dirty="0" err="1">
                <a:solidFill>
                  <a:srgbClr val="880D54"/>
                </a:solidFill>
              </a:rPr>
              <a:t>contribution</a:t>
            </a:r>
            <a:r>
              <a:rPr lang="es-ES" sz="2000" b="1" dirty="0">
                <a:solidFill>
                  <a:srgbClr val="880D54"/>
                </a:solidFill>
              </a:rPr>
              <a:t> de : </a:t>
            </a:r>
          </a:p>
          <a:p>
            <a:r>
              <a:rPr lang="fr-FR" sz="2000" dirty="0">
                <a:solidFill>
                  <a:srgbClr val="880D54"/>
                </a:solidFill>
              </a:rPr>
              <a:t>la Faculté de psychologie de l’Université de </a:t>
            </a:r>
            <a:r>
              <a:rPr lang="fr-FR" sz="2000" dirty="0" err="1">
                <a:solidFill>
                  <a:srgbClr val="880D54"/>
                </a:solidFill>
              </a:rPr>
              <a:t>Montemorelos</a:t>
            </a:r>
            <a:r>
              <a:rPr lang="fr-FR" sz="2000" dirty="0">
                <a:solidFill>
                  <a:srgbClr val="880D54"/>
                </a:solidFill>
              </a:rPr>
              <a:t>.</a:t>
            </a:r>
            <a:endParaRPr lang="es-ES" sz="2000" dirty="0">
              <a:solidFill>
                <a:srgbClr val="880D54"/>
              </a:solidFill>
            </a:endParaRPr>
          </a:p>
          <a:p>
            <a:r>
              <a:rPr lang="es-ES" sz="2000" b="1" dirty="0" err="1">
                <a:solidFill>
                  <a:srgbClr val="880D54"/>
                </a:solidFill>
              </a:rPr>
              <a:t>Sources</a:t>
            </a:r>
            <a:r>
              <a:rPr lang="es-ES" sz="2000" b="1" dirty="0">
                <a:solidFill>
                  <a:srgbClr val="880D54"/>
                </a:solidFill>
              </a:rPr>
              <a:t> : </a:t>
            </a:r>
          </a:p>
          <a:p>
            <a:r>
              <a:rPr lang="fr-FR" sz="2000" dirty="0">
                <a:solidFill>
                  <a:srgbClr val="880D54"/>
                </a:solidFill>
              </a:rPr>
              <a:t>La Bible,</a:t>
            </a:r>
          </a:p>
          <a:p>
            <a:r>
              <a:rPr lang="fr-FR" sz="2000" dirty="0">
                <a:solidFill>
                  <a:srgbClr val="880D54"/>
                </a:solidFill>
              </a:rPr>
              <a:t>les écrits d’Ellen White </a:t>
            </a:r>
          </a:p>
          <a:p>
            <a:r>
              <a:rPr lang="fr-FR" sz="2000" dirty="0">
                <a:solidFill>
                  <a:srgbClr val="880D54"/>
                </a:solidFill>
              </a:rPr>
              <a:t>et le Modèle de Bien-être Psychologique de Carol </a:t>
            </a:r>
            <a:r>
              <a:rPr lang="fr-FR" sz="2000" dirty="0" err="1">
                <a:solidFill>
                  <a:srgbClr val="880D54"/>
                </a:solidFill>
              </a:rPr>
              <a:t>Ryff</a:t>
            </a:r>
            <a:r>
              <a:rPr lang="fr-FR" sz="2000" dirty="0">
                <a:solidFill>
                  <a:srgbClr val="880D54"/>
                </a:solidFill>
              </a:rPr>
              <a:t> (1989, 1998)</a:t>
            </a:r>
            <a:r>
              <a:rPr lang="es-ES" sz="2000" dirty="0">
                <a:solidFill>
                  <a:srgbClr val="880D54"/>
                </a:solidFill>
              </a:rPr>
              <a:t>.</a:t>
            </a:r>
            <a:endParaRPr lang="es-ES" sz="2400" spc="-150" dirty="0">
              <a:solidFill>
                <a:srgbClr val="880D54"/>
              </a:solidFill>
              <a:latin typeface="Flama Book" panose="02000000000000000000" pitchFamily="50" charset="0"/>
              <a:cs typeface="Arial" panose="020B0604020202020204" pitchFamily="34" charset="0"/>
            </a:endParaRPr>
          </a:p>
        </p:txBody>
      </p:sp>
      <p:pic>
        <p:nvPicPr>
          <p:cNvPr id="7" name="Imagen 2">
            <a:extLst>
              <a:ext uri="{FF2B5EF4-FFF2-40B4-BE49-F238E27FC236}">
                <a16:creationId xmlns="" xmlns:a16="http://schemas.microsoft.com/office/drawing/2014/main" id="{38FDE6D5-34C8-42B9-93AA-0BD7B93AB70B}"/>
              </a:ext>
            </a:extLst>
          </p:cNvPr>
          <p:cNvPicPr>
            <a:picLocks noChangeAspect="1"/>
          </p:cNvPicPr>
          <p:nvPr>
            <p:custDataLst>
              <p:tags r:id="rId5"/>
            </p:custDataLst>
          </p:nvPr>
        </p:nvPicPr>
        <p:blipFill>
          <a:blip r:embed="rId9" cstate="print">
            <a:extLst>
              <a:ext uri="{28A0092B-C50C-407E-A947-70E740481C1C}">
                <a14:useLocalDpi xmlns:a14="http://schemas.microsoft.com/office/drawing/2010/main" val="0"/>
              </a:ext>
            </a:extLst>
          </a:blip>
          <a:srcRect/>
          <a:stretch/>
        </p:blipFill>
        <p:spPr>
          <a:xfrm>
            <a:off x="7640222" y="5539454"/>
            <a:ext cx="1335732" cy="1285841"/>
          </a:xfrm>
          <a:prstGeom prst="rect">
            <a:avLst/>
          </a:prstGeom>
        </p:spPr>
      </p:pic>
    </p:spTree>
    <p:extLst>
      <p:ext uri="{BB962C8B-B14F-4D97-AF65-F5344CB8AC3E}">
        <p14:creationId xmlns:p14="http://schemas.microsoft.com/office/powerpoint/2010/main" val="9008716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custDataLst>
              <p:tags r:id="rId1"/>
            </p:custDataLst>
          </p:nvPr>
        </p:nvPicPr>
        <p:blipFill>
          <a:blip r:embed="rId4">
            <a:extLst>
              <a:ext uri="{28A0092B-C50C-407E-A947-70E740481C1C}">
                <a14:useLocalDpi xmlns:a14="http://schemas.microsoft.com/office/drawing/2010/main" val="0"/>
              </a:ext>
            </a:extLst>
          </a:blip>
          <a:srcRect/>
          <a:stretch/>
        </p:blipFill>
        <p:spPr>
          <a:xfrm>
            <a:off x="0" y="1"/>
            <a:ext cx="9143999" cy="6857998"/>
          </a:xfrm>
          <a:prstGeom prst="rect">
            <a:avLst/>
          </a:prstGeom>
        </p:spPr>
      </p:pic>
      <p:sp>
        <p:nvSpPr>
          <p:cNvPr id="3" name="Rectángulo 2"/>
          <p:cNvSpPr/>
          <p:nvPr>
            <p:custDataLst>
              <p:tags r:id="rId2"/>
            </p:custDataLst>
          </p:nvPr>
        </p:nvSpPr>
        <p:spPr>
          <a:xfrm>
            <a:off x="1009935" y="2674084"/>
            <a:ext cx="6448962" cy="584775"/>
          </a:xfrm>
          <a:prstGeom prst="rect">
            <a:avLst/>
          </a:prstGeom>
        </p:spPr>
        <p:txBody>
          <a:bodyPr wrap="square">
            <a:spAutoFit/>
          </a:bodyPr>
          <a:lstStyle/>
          <a:p>
            <a:pPr algn="ctr"/>
            <a:r>
              <a:rPr lang="es-ES" sz="3200" dirty="0">
                <a:solidFill>
                  <a:srgbClr val="9F1F63"/>
                </a:solidFill>
                <a:latin typeface="Montserrat Extra Bold" panose="00000900000000000000" pitchFamily="50" charset="0"/>
              </a:rPr>
              <a:t>www.quierovivirsano.org</a:t>
            </a:r>
          </a:p>
        </p:txBody>
      </p:sp>
    </p:spTree>
    <p:extLst>
      <p:ext uri="{BB962C8B-B14F-4D97-AF65-F5344CB8AC3E}">
        <p14:creationId xmlns:p14="http://schemas.microsoft.com/office/powerpoint/2010/main" val="3131935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custDataLst>
              <p:tags r:id="rId1"/>
            </p:custDataLst>
          </p:nvPr>
        </p:nvPicPr>
        <p:blipFill>
          <a:blip r:embed="rId15"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pic>
        <p:nvPicPr>
          <p:cNvPr id="3" name="Imagen 2"/>
          <p:cNvPicPr>
            <a:picLocks noChangeAspect="1"/>
          </p:cNvPicPr>
          <p:nvPr>
            <p:custDataLst>
              <p:tags r:id="rId2"/>
            </p:custDataLst>
          </p:nvPr>
        </p:nvPicPr>
        <p:blipFill rotWithShape="1">
          <a:blip r:embed="rId16" cstate="print">
            <a:extLst>
              <a:ext uri="{28A0092B-C50C-407E-A947-70E740481C1C}">
                <a14:useLocalDpi xmlns:a14="http://schemas.microsoft.com/office/drawing/2010/main" val="0"/>
              </a:ext>
            </a:extLst>
          </a:blip>
          <a:srcRect l="23776" t="17311" r="23689" b="11208"/>
          <a:stretch/>
        </p:blipFill>
        <p:spPr>
          <a:xfrm>
            <a:off x="2692168" y="1716932"/>
            <a:ext cx="3538972" cy="4815280"/>
          </a:xfrm>
          <a:prstGeom prst="rect">
            <a:avLst/>
          </a:prstGeom>
        </p:spPr>
      </p:pic>
      <p:sp>
        <p:nvSpPr>
          <p:cNvPr id="7" name="CuadroTexto 6"/>
          <p:cNvSpPr txBox="1"/>
          <p:nvPr>
            <p:custDataLst>
              <p:tags r:id="rId3"/>
            </p:custDataLst>
          </p:nvPr>
        </p:nvSpPr>
        <p:spPr>
          <a:xfrm>
            <a:off x="959311" y="136709"/>
            <a:ext cx="7225376" cy="830997"/>
          </a:xfrm>
          <a:prstGeom prst="rect">
            <a:avLst/>
          </a:prstGeom>
          <a:noFill/>
        </p:spPr>
        <p:txBody>
          <a:bodyPr wrap="none" rtlCol="0">
            <a:spAutoFit/>
          </a:bodyPr>
          <a:lstStyle/>
          <a:p>
            <a:pPr algn="ctr"/>
            <a:r>
              <a:rPr lang="fr-FR" sz="2400" b="1" dirty="0">
                <a:latin typeface="Arial Black" panose="020B0A04020102020204" pitchFamily="34" charset="0"/>
                <a:ea typeface="Adobe Gothic Std B" panose="020B0800000000000000" pitchFamily="34" charset="-128"/>
              </a:rPr>
              <a:t>MODÈLE DE BIEN-ÊTRE PSYCHOLOGIQUE</a:t>
            </a:r>
          </a:p>
          <a:p>
            <a:pPr algn="ctr"/>
            <a:r>
              <a:rPr lang="fr-FR" sz="2400" b="1" dirty="0">
                <a:latin typeface="Arial Black" panose="020B0A04020102020204" pitchFamily="34" charset="0"/>
                <a:ea typeface="Adobe Gothic Std B" panose="020B0800000000000000" pitchFamily="34" charset="-128"/>
              </a:rPr>
              <a:t>DE CAROL RYFF</a:t>
            </a:r>
          </a:p>
        </p:txBody>
      </p:sp>
      <p:sp>
        <p:nvSpPr>
          <p:cNvPr id="8" name="CuadroTexto 7"/>
          <p:cNvSpPr txBox="1"/>
          <p:nvPr>
            <p:custDataLst>
              <p:tags r:id="rId4"/>
            </p:custDataLst>
          </p:nvPr>
        </p:nvSpPr>
        <p:spPr>
          <a:xfrm>
            <a:off x="1152813" y="2251261"/>
            <a:ext cx="2419766" cy="369332"/>
          </a:xfrm>
          <a:prstGeom prst="rect">
            <a:avLst/>
          </a:prstGeom>
          <a:noFill/>
        </p:spPr>
        <p:txBody>
          <a:bodyPr wrap="none" rtlCol="0">
            <a:spAutoFit/>
          </a:bodyPr>
          <a:lstStyle/>
          <a:p>
            <a:pPr algn="ctr"/>
            <a:r>
              <a:rPr lang="es-ES" b="1" dirty="0">
                <a:solidFill>
                  <a:srgbClr val="880D54"/>
                </a:solidFill>
              </a:rPr>
              <a:t>1. ACCEPTATION DE SOI</a:t>
            </a:r>
            <a:endParaRPr lang="es-ES" b="1" dirty="0">
              <a:solidFill>
                <a:srgbClr val="880D54"/>
              </a:solidFill>
              <a:latin typeface="Arial" panose="020B0604020202020204" pitchFamily="34" charset="0"/>
              <a:ea typeface="Adobe Gothic Std B" panose="020B0800000000000000" pitchFamily="34" charset="-128"/>
              <a:cs typeface="Arial" panose="020B0604020202020204" pitchFamily="34" charset="0"/>
            </a:endParaRPr>
          </a:p>
        </p:txBody>
      </p:sp>
      <p:sp>
        <p:nvSpPr>
          <p:cNvPr id="9" name="CuadroTexto 8"/>
          <p:cNvSpPr txBox="1"/>
          <p:nvPr>
            <p:custDataLst>
              <p:tags r:id="rId5"/>
            </p:custDataLst>
          </p:nvPr>
        </p:nvSpPr>
        <p:spPr>
          <a:xfrm>
            <a:off x="2052782" y="957787"/>
            <a:ext cx="5427676" cy="830997"/>
          </a:xfrm>
          <a:prstGeom prst="rect">
            <a:avLst/>
          </a:prstGeom>
          <a:noFill/>
        </p:spPr>
        <p:txBody>
          <a:bodyPr wrap="square" rtlCol="0">
            <a:spAutoFit/>
          </a:bodyPr>
          <a:lstStyle/>
          <a:p>
            <a:pPr algn="ctr"/>
            <a:r>
              <a:rPr lang="fr-FR" sz="1600" dirty="0"/>
              <a:t>Il est composé de six dimensions, qui proposent que </a:t>
            </a:r>
          </a:p>
          <a:p>
            <a:pPr algn="ctr"/>
            <a:r>
              <a:rPr lang="fr-FR" sz="1600" dirty="0"/>
              <a:t>le fonctionnement humain optimal est celui qui produit</a:t>
            </a:r>
          </a:p>
          <a:p>
            <a:pPr algn="ctr"/>
            <a:r>
              <a:rPr lang="fr-FR" sz="1600" dirty="0"/>
              <a:t>le plus grand nombre d’émotions positives.</a:t>
            </a:r>
          </a:p>
        </p:txBody>
      </p:sp>
      <p:sp>
        <p:nvSpPr>
          <p:cNvPr id="10" name="CuadroTexto 9"/>
          <p:cNvSpPr txBox="1"/>
          <p:nvPr>
            <p:custDataLst>
              <p:tags r:id="rId6"/>
            </p:custDataLst>
          </p:nvPr>
        </p:nvSpPr>
        <p:spPr>
          <a:xfrm>
            <a:off x="1255380" y="4835095"/>
            <a:ext cx="2056397" cy="369332"/>
          </a:xfrm>
          <a:prstGeom prst="rect">
            <a:avLst/>
          </a:prstGeom>
          <a:noFill/>
        </p:spPr>
        <p:txBody>
          <a:bodyPr wrap="none" rtlCol="0">
            <a:spAutoFit/>
          </a:bodyPr>
          <a:lstStyle/>
          <a:p>
            <a:pPr algn="ctr"/>
            <a:r>
              <a:rPr lang="es-ES" b="1" dirty="0">
                <a:solidFill>
                  <a:srgbClr val="880D54"/>
                </a:solidFill>
              </a:rPr>
              <a:t>3. BUT DANS LA VIE</a:t>
            </a:r>
            <a:endParaRPr lang="es-ES" sz="1200" b="1" dirty="0">
              <a:solidFill>
                <a:srgbClr val="880D54"/>
              </a:solidFill>
              <a:latin typeface="Arial" panose="020B0604020202020204" pitchFamily="34" charset="0"/>
              <a:ea typeface="Adobe Gothic Std B" panose="020B0800000000000000" pitchFamily="34" charset="-128"/>
              <a:cs typeface="Arial" panose="020B0604020202020204" pitchFamily="34" charset="0"/>
            </a:endParaRPr>
          </a:p>
        </p:txBody>
      </p:sp>
      <p:sp>
        <p:nvSpPr>
          <p:cNvPr id="12" name="CuadroTexto 11"/>
          <p:cNvSpPr txBox="1"/>
          <p:nvPr>
            <p:custDataLst>
              <p:tags r:id="rId7"/>
            </p:custDataLst>
          </p:nvPr>
        </p:nvSpPr>
        <p:spPr>
          <a:xfrm>
            <a:off x="5106058" y="4713837"/>
            <a:ext cx="3672159" cy="369332"/>
          </a:xfrm>
          <a:prstGeom prst="rect">
            <a:avLst/>
          </a:prstGeom>
          <a:noFill/>
        </p:spPr>
        <p:txBody>
          <a:bodyPr wrap="none" rtlCol="0">
            <a:spAutoFit/>
          </a:bodyPr>
          <a:lstStyle/>
          <a:p>
            <a:pPr algn="ctr"/>
            <a:r>
              <a:rPr lang="es-ES" b="1" dirty="0">
                <a:solidFill>
                  <a:srgbClr val="880D54"/>
                </a:solidFill>
              </a:rPr>
              <a:t>6.- MAÎTRISE DE L’ENVIRONNEMENT</a:t>
            </a:r>
            <a:endParaRPr lang="es-ES" sz="1200" b="1" dirty="0">
              <a:solidFill>
                <a:srgbClr val="880D54"/>
              </a:solidFill>
              <a:latin typeface="Arial" panose="020B0604020202020204" pitchFamily="34" charset="0"/>
              <a:ea typeface="Adobe Gothic Std B" panose="020B0800000000000000" pitchFamily="34" charset="-128"/>
              <a:cs typeface="Arial" panose="020B0604020202020204" pitchFamily="34" charset="0"/>
            </a:endParaRPr>
          </a:p>
        </p:txBody>
      </p:sp>
      <p:pic>
        <p:nvPicPr>
          <p:cNvPr id="13" name="Imagen 12"/>
          <p:cNvPicPr>
            <a:picLocks noChangeAspect="1"/>
          </p:cNvPicPr>
          <p:nvPr>
            <p:custDataLst>
              <p:tags r:id="rId8"/>
            </p:custDataLst>
          </p:nvPr>
        </p:nvPicPr>
        <p:blipFill>
          <a:blip r:embed="rId17">
            <a:extLst>
              <a:ext uri="{28A0092B-C50C-407E-A947-70E740481C1C}">
                <a14:useLocalDpi xmlns:a14="http://schemas.microsoft.com/office/drawing/2010/main" val="0"/>
              </a:ext>
            </a:extLst>
          </a:blip>
          <a:srcRect/>
          <a:stretch/>
        </p:blipFill>
        <p:spPr>
          <a:xfrm>
            <a:off x="6424248" y="5643647"/>
            <a:ext cx="1828918" cy="1030290"/>
          </a:xfrm>
          <a:prstGeom prst="rect">
            <a:avLst/>
          </a:prstGeom>
        </p:spPr>
      </p:pic>
      <p:sp>
        <p:nvSpPr>
          <p:cNvPr id="15" name="CuadroTexto 14"/>
          <p:cNvSpPr txBox="1"/>
          <p:nvPr>
            <p:custDataLst>
              <p:tags r:id="rId9"/>
            </p:custDataLst>
          </p:nvPr>
        </p:nvSpPr>
        <p:spPr>
          <a:xfrm>
            <a:off x="456296" y="3504634"/>
            <a:ext cx="2499980" cy="369332"/>
          </a:xfrm>
          <a:prstGeom prst="rect">
            <a:avLst/>
          </a:prstGeom>
          <a:noFill/>
        </p:spPr>
        <p:txBody>
          <a:bodyPr wrap="none" rtlCol="0">
            <a:spAutoFit/>
          </a:bodyPr>
          <a:lstStyle/>
          <a:p>
            <a:pPr algn="ctr"/>
            <a:r>
              <a:rPr lang="es-ES" b="1" dirty="0">
                <a:solidFill>
                  <a:srgbClr val="880D54"/>
                </a:solidFill>
              </a:rPr>
              <a:t>2. RELATIONS POSITIVES</a:t>
            </a:r>
            <a:endParaRPr lang="es-ES" sz="1200" b="1" dirty="0">
              <a:solidFill>
                <a:srgbClr val="880D54"/>
              </a:solidFill>
              <a:latin typeface="Arial" panose="020B0604020202020204" pitchFamily="34" charset="0"/>
              <a:ea typeface="Adobe Gothic Std B" panose="020B0800000000000000" pitchFamily="34" charset="-128"/>
              <a:cs typeface="Arial" panose="020B0604020202020204" pitchFamily="34" charset="0"/>
            </a:endParaRPr>
          </a:p>
        </p:txBody>
      </p:sp>
      <p:pic>
        <p:nvPicPr>
          <p:cNvPr id="16" name="Imagen 15"/>
          <p:cNvPicPr>
            <a:picLocks noChangeAspect="1"/>
          </p:cNvPicPr>
          <p:nvPr>
            <p:custDataLst>
              <p:tags r:id="rId10"/>
            </p:custDataLst>
          </p:nvPr>
        </p:nvPicPr>
        <p:blipFill>
          <a:blip r:embed="rId18" cstate="print">
            <a:extLst>
              <a:ext uri="{28A0092B-C50C-407E-A947-70E740481C1C}">
                <a14:useLocalDpi xmlns:a14="http://schemas.microsoft.com/office/drawing/2010/main" val="0"/>
              </a:ext>
            </a:extLst>
          </a:blip>
          <a:srcRect/>
          <a:stretch/>
        </p:blipFill>
        <p:spPr>
          <a:xfrm>
            <a:off x="495232" y="590742"/>
            <a:ext cx="1491399" cy="1491399"/>
          </a:xfrm>
          <a:prstGeom prst="rect">
            <a:avLst/>
          </a:prstGeom>
        </p:spPr>
      </p:pic>
      <p:sp>
        <p:nvSpPr>
          <p:cNvPr id="17" name="CuadroTexto 16"/>
          <p:cNvSpPr txBox="1"/>
          <p:nvPr>
            <p:custDataLst>
              <p:tags r:id="rId11"/>
            </p:custDataLst>
          </p:nvPr>
        </p:nvSpPr>
        <p:spPr>
          <a:xfrm>
            <a:off x="6034970" y="3504634"/>
            <a:ext cx="1718163" cy="369332"/>
          </a:xfrm>
          <a:prstGeom prst="rect">
            <a:avLst/>
          </a:prstGeom>
          <a:noFill/>
        </p:spPr>
        <p:txBody>
          <a:bodyPr wrap="none" rtlCol="0">
            <a:spAutoFit/>
          </a:bodyPr>
          <a:lstStyle/>
          <a:p>
            <a:pPr algn="ctr"/>
            <a:r>
              <a:rPr lang="es-ES" b="1" dirty="0">
                <a:solidFill>
                  <a:srgbClr val="880D54"/>
                </a:solidFill>
              </a:rPr>
              <a:t>5.- AUTONOMIE</a:t>
            </a:r>
            <a:endParaRPr lang="es-ES" sz="1200" b="1" dirty="0">
              <a:solidFill>
                <a:srgbClr val="880D54"/>
              </a:solidFill>
              <a:latin typeface="Arial" panose="020B0604020202020204" pitchFamily="34" charset="0"/>
              <a:ea typeface="Adobe Gothic Std B" panose="020B0800000000000000" pitchFamily="34" charset="-128"/>
              <a:cs typeface="Arial" panose="020B0604020202020204" pitchFamily="34" charset="0"/>
            </a:endParaRPr>
          </a:p>
        </p:txBody>
      </p:sp>
      <p:sp>
        <p:nvSpPr>
          <p:cNvPr id="18" name="CuadroTexto 17"/>
          <p:cNvSpPr txBox="1"/>
          <p:nvPr>
            <p:custDataLst>
              <p:tags r:id="rId12"/>
            </p:custDataLst>
          </p:nvPr>
        </p:nvSpPr>
        <p:spPr>
          <a:xfrm>
            <a:off x="5332802" y="2414154"/>
            <a:ext cx="3098029" cy="369332"/>
          </a:xfrm>
          <a:prstGeom prst="rect">
            <a:avLst/>
          </a:prstGeom>
          <a:noFill/>
        </p:spPr>
        <p:txBody>
          <a:bodyPr wrap="none" rtlCol="0">
            <a:spAutoFit/>
          </a:bodyPr>
          <a:lstStyle/>
          <a:p>
            <a:pPr algn="ctr"/>
            <a:r>
              <a:rPr lang="es-ES" b="1" dirty="0">
                <a:solidFill>
                  <a:srgbClr val="880D54"/>
                </a:solidFill>
              </a:rPr>
              <a:t>4.- CROISSANCE PERSONNELLE</a:t>
            </a:r>
            <a:endParaRPr lang="es-ES" sz="1200" b="1" dirty="0">
              <a:solidFill>
                <a:srgbClr val="880D54"/>
              </a:solidFill>
              <a:latin typeface="Arial" panose="020B0604020202020204" pitchFamily="34" charset="0"/>
              <a:ea typeface="Adobe Gothic Std B" panose="020B0800000000000000" pitchFamily="34" charset="-128"/>
              <a:cs typeface="Arial" panose="020B0604020202020204" pitchFamily="34" charset="0"/>
            </a:endParaRPr>
          </a:p>
        </p:txBody>
      </p:sp>
      <p:pic>
        <p:nvPicPr>
          <p:cNvPr id="19" name="Imagen 2">
            <a:extLst>
              <a:ext uri="{FF2B5EF4-FFF2-40B4-BE49-F238E27FC236}">
                <a16:creationId xmlns="" xmlns:a16="http://schemas.microsoft.com/office/drawing/2014/main" id="{3BDD0281-0056-4567-99A6-0E20D075F206}"/>
              </a:ext>
            </a:extLst>
          </p:cNvPr>
          <p:cNvPicPr>
            <a:picLocks noChangeAspect="1"/>
          </p:cNvPicPr>
          <p:nvPr>
            <p:custDataLst>
              <p:tags r:id="rId13"/>
            </p:custDataLst>
          </p:nvPr>
        </p:nvPicPr>
        <p:blipFill>
          <a:blip r:embed="rId19" cstate="print">
            <a:extLst>
              <a:ext uri="{28A0092B-C50C-407E-A947-70E740481C1C}">
                <a14:useLocalDpi xmlns:a14="http://schemas.microsoft.com/office/drawing/2010/main" val="0"/>
              </a:ext>
            </a:extLst>
          </a:blip>
          <a:srcRect/>
          <a:stretch/>
        </p:blipFill>
        <p:spPr>
          <a:xfrm>
            <a:off x="947846" y="5482306"/>
            <a:ext cx="1335732" cy="1285841"/>
          </a:xfrm>
          <a:prstGeom prst="rect">
            <a:avLst/>
          </a:prstGeom>
        </p:spPr>
      </p:pic>
    </p:spTree>
    <p:extLst>
      <p:ext uri="{BB962C8B-B14F-4D97-AF65-F5344CB8AC3E}">
        <p14:creationId xmlns:p14="http://schemas.microsoft.com/office/powerpoint/2010/main" val="37123687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p:cNvPicPr>
            <a:picLocks noChangeAspect="1"/>
          </p:cNvPicPr>
          <p:nvPr>
            <p:custDataLst>
              <p:tags r:id="rId1"/>
            </p:custDataLst>
          </p:nvPr>
        </p:nvPicPr>
        <p:blipFill>
          <a:blip r:embed="rId9"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sp>
        <p:nvSpPr>
          <p:cNvPr id="3" name="CuadroTexto 2"/>
          <p:cNvSpPr txBox="1"/>
          <p:nvPr>
            <p:custDataLst>
              <p:tags r:id="rId2"/>
            </p:custDataLst>
          </p:nvPr>
        </p:nvSpPr>
        <p:spPr>
          <a:xfrm>
            <a:off x="959311" y="136709"/>
            <a:ext cx="7225376" cy="830997"/>
          </a:xfrm>
          <a:prstGeom prst="rect">
            <a:avLst/>
          </a:prstGeom>
          <a:noFill/>
        </p:spPr>
        <p:txBody>
          <a:bodyPr wrap="none" rtlCol="0">
            <a:spAutoFit/>
          </a:bodyPr>
          <a:lstStyle/>
          <a:p>
            <a:pPr algn="ctr"/>
            <a:r>
              <a:rPr lang="fr-FR" sz="2400" b="1" dirty="0">
                <a:latin typeface="Arial Black" panose="020B0A04020102020204" pitchFamily="34" charset="0"/>
                <a:ea typeface="Adobe Gothic Std B" panose="020B0800000000000000" pitchFamily="34" charset="-128"/>
              </a:rPr>
              <a:t>MODÈLE DE BIEN-ÊTRE PSYCHOLOGIQUE</a:t>
            </a:r>
          </a:p>
          <a:p>
            <a:pPr algn="ctr"/>
            <a:r>
              <a:rPr lang="fr-FR" sz="2400" b="1" dirty="0">
                <a:latin typeface="Arial Black" panose="020B0A04020102020204" pitchFamily="34" charset="0"/>
                <a:ea typeface="Adobe Gothic Std B" panose="020B0800000000000000" pitchFamily="34" charset="-128"/>
              </a:rPr>
              <a:t>DE CAROL RYFF</a:t>
            </a:r>
          </a:p>
        </p:txBody>
      </p:sp>
      <p:pic>
        <p:nvPicPr>
          <p:cNvPr id="8" name="Imagen 7"/>
          <p:cNvPicPr>
            <a:picLocks noChangeAspect="1"/>
          </p:cNvPicPr>
          <p:nvPr>
            <p:custDataLst>
              <p:tags r:id="rId3"/>
            </p:custDataLst>
          </p:nvPr>
        </p:nvPicPr>
        <p:blipFill>
          <a:blip r:embed="rId10">
            <a:extLst>
              <a:ext uri="{28A0092B-C50C-407E-A947-70E740481C1C}">
                <a14:useLocalDpi xmlns:a14="http://schemas.microsoft.com/office/drawing/2010/main" val="0"/>
              </a:ext>
            </a:extLst>
          </a:blip>
          <a:srcRect/>
          <a:stretch/>
        </p:blipFill>
        <p:spPr>
          <a:xfrm>
            <a:off x="1189350" y="82376"/>
            <a:ext cx="6820248" cy="6820248"/>
          </a:xfrm>
          <a:prstGeom prst="rect">
            <a:avLst/>
          </a:prstGeom>
        </p:spPr>
      </p:pic>
      <p:pic>
        <p:nvPicPr>
          <p:cNvPr id="11" name="Imagen 10"/>
          <p:cNvPicPr>
            <a:picLocks noChangeAspect="1"/>
          </p:cNvPicPr>
          <p:nvPr>
            <p:custDataLst>
              <p:tags r:id="rId4"/>
            </p:custDataLst>
          </p:nvPr>
        </p:nvPicPr>
        <p:blipFill>
          <a:blip r:embed="rId11">
            <a:extLst>
              <a:ext uri="{28A0092B-C50C-407E-A947-70E740481C1C}">
                <a14:useLocalDpi xmlns:a14="http://schemas.microsoft.com/office/drawing/2010/main" val="0"/>
              </a:ext>
            </a:extLst>
          </a:blip>
          <a:srcRect/>
          <a:stretch/>
        </p:blipFill>
        <p:spPr>
          <a:xfrm>
            <a:off x="6424248" y="5643647"/>
            <a:ext cx="1828918" cy="1030290"/>
          </a:xfrm>
          <a:prstGeom prst="rect">
            <a:avLst/>
          </a:prstGeom>
        </p:spPr>
      </p:pic>
      <p:sp>
        <p:nvSpPr>
          <p:cNvPr id="12" name="Rectángulo 11"/>
          <p:cNvSpPr/>
          <p:nvPr>
            <p:custDataLst>
              <p:tags r:id="rId5"/>
            </p:custDataLst>
          </p:nvPr>
        </p:nvSpPr>
        <p:spPr>
          <a:xfrm>
            <a:off x="5587565" y="2066114"/>
            <a:ext cx="2465866" cy="2631490"/>
          </a:xfrm>
          <a:prstGeom prst="rect">
            <a:avLst/>
          </a:prstGeom>
        </p:spPr>
        <p:txBody>
          <a:bodyPr wrap="square">
            <a:spAutoFit/>
          </a:bodyPr>
          <a:lstStyle/>
          <a:p>
            <a:pPr algn="just"/>
            <a:r>
              <a:rPr lang="fr-FR" sz="1500" dirty="0">
                <a:solidFill>
                  <a:schemeClr val="bg1"/>
                </a:solidFill>
                <a:latin typeface="Arial" panose="020B0604020202020204" pitchFamily="34" charset="0"/>
                <a:cs typeface="Arial" panose="020B0604020202020204" pitchFamily="34" charset="0"/>
              </a:rPr>
              <a:t>C’est la caractéristique centrale de la santé mentale. Elle implique de se reconnaître et de s’accepter tel que nous sommes, avec nos bonnes qualités et nos limites. Elle se traduit par une haute estime de soi et favorise le bien-être psychologique général.</a:t>
            </a:r>
            <a:endParaRPr lang="es-ES" sz="1500" dirty="0">
              <a:solidFill>
                <a:schemeClr val="bg1"/>
              </a:solidFill>
              <a:latin typeface="Arial" panose="020B0604020202020204" pitchFamily="34" charset="0"/>
              <a:cs typeface="Arial" panose="020B0604020202020204" pitchFamily="34" charset="0"/>
            </a:endParaRPr>
          </a:p>
        </p:txBody>
      </p:sp>
      <p:sp>
        <p:nvSpPr>
          <p:cNvPr id="14" name="Rectángulo 13"/>
          <p:cNvSpPr/>
          <p:nvPr>
            <p:custDataLst>
              <p:tags r:id="rId6"/>
            </p:custDataLst>
          </p:nvPr>
        </p:nvSpPr>
        <p:spPr>
          <a:xfrm>
            <a:off x="5286704" y="958118"/>
            <a:ext cx="3377639" cy="1107996"/>
          </a:xfrm>
          <a:prstGeom prst="rect">
            <a:avLst/>
          </a:prstGeom>
        </p:spPr>
        <p:txBody>
          <a:bodyPr wrap="square">
            <a:spAutoFit/>
          </a:bodyPr>
          <a:lstStyle/>
          <a:p>
            <a:pPr marL="342900" indent="-342900">
              <a:buAutoNum type="arabicPeriod"/>
            </a:pPr>
            <a:r>
              <a:rPr lang="fr-FR" sz="2200" b="1" dirty="0">
                <a:latin typeface="Arial Black" panose="020B0A04020102020204" pitchFamily="34" charset="0"/>
              </a:rPr>
              <a:t>DIMENSION DE L’ACCEPTATION DE SOI</a:t>
            </a:r>
            <a:r>
              <a:rPr lang="es-ES" sz="2200" b="1" dirty="0">
                <a:latin typeface="Arial Black" panose="020B0A04020102020204" pitchFamily="34" charset="0"/>
              </a:rPr>
              <a:t> </a:t>
            </a:r>
            <a:endParaRPr lang="es-ES" sz="2200" dirty="0">
              <a:latin typeface="Arial Black" panose="020B0A04020102020204" pitchFamily="34" charset="0"/>
            </a:endParaRPr>
          </a:p>
        </p:txBody>
      </p:sp>
      <p:pic>
        <p:nvPicPr>
          <p:cNvPr id="9" name="Imagen 2">
            <a:extLst>
              <a:ext uri="{FF2B5EF4-FFF2-40B4-BE49-F238E27FC236}">
                <a16:creationId xmlns="" xmlns:a16="http://schemas.microsoft.com/office/drawing/2014/main" id="{E18E965C-D80B-4FB9-82D2-8CD1EA58862E}"/>
              </a:ext>
            </a:extLst>
          </p:cNvPr>
          <p:cNvPicPr>
            <a:picLocks noChangeAspect="1"/>
          </p:cNvPicPr>
          <p:nvPr>
            <p:custDataLst>
              <p:tags r:id="rId7"/>
            </p:custDataLst>
          </p:nvPr>
        </p:nvPicPr>
        <p:blipFill>
          <a:blip r:embed="rId12" cstate="print">
            <a:extLst>
              <a:ext uri="{28A0092B-C50C-407E-A947-70E740481C1C}">
                <a14:useLocalDpi xmlns:a14="http://schemas.microsoft.com/office/drawing/2010/main" val="0"/>
              </a:ext>
            </a:extLst>
          </a:blip>
          <a:srcRect/>
          <a:stretch/>
        </p:blipFill>
        <p:spPr>
          <a:xfrm>
            <a:off x="1032567" y="5388096"/>
            <a:ext cx="1335732" cy="1285841"/>
          </a:xfrm>
          <a:prstGeom prst="rect">
            <a:avLst/>
          </a:prstGeom>
        </p:spPr>
      </p:pic>
    </p:spTree>
    <p:extLst>
      <p:ext uri="{BB962C8B-B14F-4D97-AF65-F5344CB8AC3E}">
        <p14:creationId xmlns:p14="http://schemas.microsoft.com/office/powerpoint/2010/main" val="3226061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n 14"/>
          <p:cNvPicPr>
            <a:picLocks noChangeAspect="1"/>
          </p:cNvPicPr>
          <p:nvPr>
            <p:custDataLst>
              <p:tags r:id="rId1"/>
            </p:custDataLst>
          </p:nvPr>
        </p:nvPicPr>
        <p:blipFill>
          <a:blip r:embed="rId10"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pic>
        <p:nvPicPr>
          <p:cNvPr id="16" name="Imagen 15"/>
          <p:cNvPicPr>
            <a:picLocks noChangeAspect="1"/>
          </p:cNvPicPr>
          <p:nvPr>
            <p:custDataLst>
              <p:tags r:id="rId2"/>
            </p:custDataLst>
          </p:nvPr>
        </p:nvPicPr>
        <p:blipFill>
          <a:blip r:embed="rId11">
            <a:extLst>
              <a:ext uri="{28A0092B-C50C-407E-A947-70E740481C1C}">
                <a14:useLocalDpi xmlns:a14="http://schemas.microsoft.com/office/drawing/2010/main" val="0"/>
              </a:ext>
            </a:extLst>
          </a:blip>
          <a:srcRect/>
          <a:stretch/>
        </p:blipFill>
        <p:spPr>
          <a:xfrm>
            <a:off x="1084954" y="-59653"/>
            <a:ext cx="6917653" cy="6917653"/>
          </a:xfrm>
          <a:prstGeom prst="rect">
            <a:avLst/>
          </a:prstGeom>
        </p:spPr>
      </p:pic>
      <p:sp>
        <p:nvSpPr>
          <p:cNvPr id="3" name="CuadroTexto 2"/>
          <p:cNvSpPr txBox="1"/>
          <p:nvPr>
            <p:custDataLst>
              <p:tags r:id="rId3"/>
            </p:custDataLst>
          </p:nvPr>
        </p:nvSpPr>
        <p:spPr>
          <a:xfrm>
            <a:off x="959311" y="136709"/>
            <a:ext cx="7225376" cy="830997"/>
          </a:xfrm>
          <a:prstGeom prst="rect">
            <a:avLst/>
          </a:prstGeom>
          <a:noFill/>
        </p:spPr>
        <p:txBody>
          <a:bodyPr wrap="none" rtlCol="0">
            <a:spAutoFit/>
          </a:bodyPr>
          <a:lstStyle/>
          <a:p>
            <a:pPr algn="ctr"/>
            <a:r>
              <a:rPr lang="fr-FR" sz="2400" b="1" dirty="0">
                <a:latin typeface="Arial Black" panose="020B0A04020102020204" pitchFamily="34" charset="0"/>
                <a:ea typeface="Adobe Gothic Std B" panose="020B0800000000000000" pitchFamily="34" charset="-128"/>
              </a:rPr>
              <a:t>MODÈLE DE BIEN-ÊTRE PSYCHOLOGIQUE</a:t>
            </a:r>
          </a:p>
          <a:p>
            <a:pPr algn="ctr"/>
            <a:r>
              <a:rPr lang="fr-FR" sz="2400" b="1" dirty="0">
                <a:latin typeface="Arial Black" panose="020B0A04020102020204" pitchFamily="34" charset="0"/>
                <a:ea typeface="Adobe Gothic Std B" panose="020B0800000000000000" pitchFamily="34" charset="-128"/>
              </a:rPr>
              <a:t>DE CAROL RYFF</a:t>
            </a:r>
          </a:p>
        </p:txBody>
      </p:sp>
      <p:pic>
        <p:nvPicPr>
          <p:cNvPr id="6" name="Imagen 5"/>
          <p:cNvPicPr>
            <a:picLocks noChangeAspect="1"/>
          </p:cNvPicPr>
          <p:nvPr>
            <p:custDataLst>
              <p:tags r:id="rId4"/>
            </p:custDataLst>
          </p:nvPr>
        </p:nvPicPr>
        <p:blipFill>
          <a:blip r:embed="rId12">
            <a:extLst>
              <a:ext uri="{28A0092B-C50C-407E-A947-70E740481C1C}">
                <a14:useLocalDpi xmlns:a14="http://schemas.microsoft.com/office/drawing/2010/main" val="0"/>
              </a:ext>
            </a:extLst>
          </a:blip>
          <a:srcRect/>
          <a:stretch/>
        </p:blipFill>
        <p:spPr>
          <a:xfrm>
            <a:off x="6424248" y="5643647"/>
            <a:ext cx="1828918" cy="1030290"/>
          </a:xfrm>
          <a:prstGeom prst="rect">
            <a:avLst/>
          </a:prstGeom>
        </p:spPr>
      </p:pic>
      <p:pic>
        <p:nvPicPr>
          <p:cNvPr id="7" name="Imagen 6"/>
          <p:cNvPicPr>
            <a:picLocks noChangeAspect="1"/>
          </p:cNvPicPr>
          <p:nvPr>
            <p:custDataLst>
              <p:tags r:id="rId5"/>
            </p:custDataLst>
          </p:nvPr>
        </p:nvPicPr>
        <p:blipFill>
          <a:blip r:embed="rId13" cstate="print">
            <a:extLst>
              <a:ext uri="{28A0092B-C50C-407E-A947-70E740481C1C}">
                <a14:useLocalDpi xmlns:a14="http://schemas.microsoft.com/office/drawing/2010/main" val="0"/>
              </a:ext>
            </a:extLst>
          </a:blip>
          <a:srcRect/>
          <a:stretch/>
        </p:blipFill>
        <p:spPr>
          <a:xfrm>
            <a:off x="495232" y="590742"/>
            <a:ext cx="1491399" cy="1491399"/>
          </a:xfrm>
          <a:prstGeom prst="rect">
            <a:avLst/>
          </a:prstGeom>
        </p:spPr>
      </p:pic>
      <p:sp>
        <p:nvSpPr>
          <p:cNvPr id="9" name="Rectángulo 8"/>
          <p:cNvSpPr/>
          <p:nvPr>
            <p:custDataLst>
              <p:tags r:id="rId6"/>
            </p:custDataLst>
          </p:nvPr>
        </p:nvSpPr>
        <p:spPr>
          <a:xfrm>
            <a:off x="2842189" y="4258652"/>
            <a:ext cx="3392472" cy="1384995"/>
          </a:xfrm>
          <a:prstGeom prst="rect">
            <a:avLst/>
          </a:prstGeom>
        </p:spPr>
        <p:txBody>
          <a:bodyPr wrap="square">
            <a:spAutoFit/>
          </a:bodyPr>
          <a:lstStyle/>
          <a:p>
            <a:pPr algn="just"/>
            <a:r>
              <a:rPr lang="fr-FR" sz="1400" b="1" dirty="0"/>
              <a:t>La personne a la capacité d’aimer et d’établir des relations chaleureuses et de confiance avec les autres. Elle a la capacité de se préoccuper du bien-être des autres et est intéressée par l’établissement de relations humaines positives.</a:t>
            </a:r>
            <a:endParaRPr lang="es-ES" sz="1400" b="1" dirty="0">
              <a:solidFill>
                <a:srgbClr val="880D54"/>
              </a:solidFill>
              <a:latin typeface="Arial" panose="020B0604020202020204" pitchFamily="34" charset="0"/>
              <a:cs typeface="Arial" panose="020B0604020202020204" pitchFamily="34" charset="0"/>
            </a:endParaRPr>
          </a:p>
        </p:txBody>
      </p:sp>
      <p:sp>
        <p:nvSpPr>
          <p:cNvPr id="13" name="Rectángulo 12"/>
          <p:cNvSpPr/>
          <p:nvPr>
            <p:custDataLst>
              <p:tags r:id="rId7"/>
            </p:custDataLst>
          </p:nvPr>
        </p:nvSpPr>
        <p:spPr>
          <a:xfrm>
            <a:off x="3302001" y="1690474"/>
            <a:ext cx="2567582" cy="461665"/>
          </a:xfrm>
          <a:prstGeom prst="rect">
            <a:avLst/>
          </a:prstGeom>
        </p:spPr>
        <p:txBody>
          <a:bodyPr wrap="square">
            <a:spAutoFit/>
          </a:bodyPr>
          <a:lstStyle/>
          <a:p>
            <a:pPr algn="just"/>
            <a:r>
              <a:rPr lang="es-ES" sz="2400" b="1" dirty="0"/>
              <a:t>2. DIMENSION DES</a:t>
            </a:r>
            <a:endParaRPr lang="es-ES" sz="2400" b="1" dirty="0">
              <a:solidFill>
                <a:srgbClr val="880D54"/>
              </a:solidFill>
              <a:latin typeface="Arial" panose="020B0604020202020204" pitchFamily="34" charset="0"/>
              <a:cs typeface="Arial" panose="020B0604020202020204" pitchFamily="34" charset="0"/>
            </a:endParaRPr>
          </a:p>
        </p:txBody>
      </p:sp>
      <p:pic>
        <p:nvPicPr>
          <p:cNvPr id="10" name="Imagen 2">
            <a:extLst>
              <a:ext uri="{FF2B5EF4-FFF2-40B4-BE49-F238E27FC236}">
                <a16:creationId xmlns="" xmlns:a16="http://schemas.microsoft.com/office/drawing/2014/main" id="{07D1B313-2466-41A0-ACF9-B2E9368532A4}"/>
              </a:ext>
            </a:extLst>
          </p:cNvPr>
          <p:cNvPicPr>
            <a:picLocks noChangeAspect="1"/>
          </p:cNvPicPr>
          <p:nvPr>
            <p:custDataLst>
              <p:tags r:id="rId8"/>
            </p:custDataLst>
          </p:nvPr>
        </p:nvPicPr>
        <p:blipFill>
          <a:blip r:embed="rId14" cstate="print">
            <a:extLst>
              <a:ext uri="{28A0092B-C50C-407E-A947-70E740481C1C}">
                <a14:useLocalDpi xmlns:a14="http://schemas.microsoft.com/office/drawing/2010/main" val="0"/>
              </a:ext>
            </a:extLst>
          </a:blip>
          <a:srcRect/>
          <a:stretch/>
        </p:blipFill>
        <p:spPr>
          <a:xfrm>
            <a:off x="967456" y="5285436"/>
            <a:ext cx="1335732" cy="1285841"/>
          </a:xfrm>
          <a:prstGeom prst="rect">
            <a:avLst/>
          </a:prstGeom>
        </p:spPr>
      </p:pic>
    </p:spTree>
    <p:extLst>
      <p:ext uri="{BB962C8B-B14F-4D97-AF65-F5344CB8AC3E}">
        <p14:creationId xmlns:p14="http://schemas.microsoft.com/office/powerpoint/2010/main" val="37028778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p:cNvPicPr>
            <a:picLocks noChangeAspect="1"/>
          </p:cNvPicPr>
          <p:nvPr>
            <p:custDataLst>
              <p:tags r:id="rId1"/>
            </p:custDataLst>
          </p:nvPr>
        </p:nvPicPr>
        <p:blipFill>
          <a:blip r:embed="rId10"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sp>
        <p:nvSpPr>
          <p:cNvPr id="3" name="CuadroTexto 2"/>
          <p:cNvSpPr txBox="1"/>
          <p:nvPr>
            <p:custDataLst>
              <p:tags r:id="rId2"/>
            </p:custDataLst>
          </p:nvPr>
        </p:nvSpPr>
        <p:spPr>
          <a:xfrm>
            <a:off x="959311" y="136709"/>
            <a:ext cx="7225376" cy="830997"/>
          </a:xfrm>
          <a:prstGeom prst="rect">
            <a:avLst/>
          </a:prstGeom>
          <a:noFill/>
        </p:spPr>
        <p:txBody>
          <a:bodyPr wrap="none" rtlCol="0">
            <a:spAutoFit/>
          </a:bodyPr>
          <a:lstStyle/>
          <a:p>
            <a:pPr algn="ctr"/>
            <a:r>
              <a:rPr lang="fr-FR" sz="2400" b="1" dirty="0">
                <a:latin typeface="Arial Black" panose="020B0A04020102020204" pitchFamily="34" charset="0"/>
                <a:ea typeface="Adobe Gothic Std B" panose="020B0800000000000000" pitchFamily="34" charset="-128"/>
              </a:rPr>
              <a:t>MODÈLE DE BIEN-ÊTRE PSYCHOLOGIQUE</a:t>
            </a:r>
          </a:p>
          <a:p>
            <a:pPr algn="ctr"/>
            <a:r>
              <a:rPr lang="fr-FR" sz="2400" b="1" dirty="0">
                <a:latin typeface="Arial Black" panose="020B0A04020102020204" pitchFamily="34" charset="0"/>
                <a:ea typeface="Adobe Gothic Std B" panose="020B0800000000000000" pitchFamily="34" charset="-128"/>
              </a:rPr>
              <a:t>DE CAROL RYFF</a:t>
            </a:r>
          </a:p>
        </p:txBody>
      </p:sp>
      <p:pic>
        <p:nvPicPr>
          <p:cNvPr id="4" name="Imagen 3"/>
          <p:cNvPicPr>
            <a:picLocks noChangeAspect="1"/>
          </p:cNvPicPr>
          <p:nvPr>
            <p:custDataLst>
              <p:tags r:id="rId3"/>
            </p:custDataLst>
          </p:nvPr>
        </p:nvPicPr>
        <p:blipFill>
          <a:blip r:embed="rId11" cstate="print">
            <a:extLst>
              <a:ext uri="{28A0092B-C50C-407E-A947-70E740481C1C}">
                <a14:useLocalDpi xmlns:a14="http://schemas.microsoft.com/office/drawing/2010/main" val="0"/>
              </a:ext>
            </a:extLst>
          </a:blip>
          <a:stretch>
            <a:fillRect/>
          </a:stretch>
        </p:blipFill>
        <p:spPr>
          <a:xfrm>
            <a:off x="1523303" y="726965"/>
            <a:ext cx="3738216" cy="5095049"/>
          </a:xfrm>
          <a:prstGeom prst="rect">
            <a:avLst/>
          </a:prstGeom>
        </p:spPr>
      </p:pic>
      <p:pic>
        <p:nvPicPr>
          <p:cNvPr id="6" name="Imagen 5"/>
          <p:cNvPicPr>
            <a:picLocks noChangeAspect="1"/>
          </p:cNvPicPr>
          <p:nvPr>
            <p:custDataLst>
              <p:tags r:id="rId4"/>
            </p:custDataLst>
          </p:nvPr>
        </p:nvPicPr>
        <p:blipFill>
          <a:blip r:embed="rId12">
            <a:extLst>
              <a:ext uri="{28A0092B-C50C-407E-A947-70E740481C1C}">
                <a14:useLocalDpi xmlns:a14="http://schemas.microsoft.com/office/drawing/2010/main" val="0"/>
              </a:ext>
            </a:extLst>
          </a:blip>
          <a:srcRect/>
          <a:stretch/>
        </p:blipFill>
        <p:spPr>
          <a:xfrm>
            <a:off x="6424248" y="5643647"/>
            <a:ext cx="1828918" cy="1030290"/>
          </a:xfrm>
          <a:prstGeom prst="rect">
            <a:avLst/>
          </a:prstGeom>
        </p:spPr>
      </p:pic>
      <p:pic>
        <p:nvPicPr>
          <p:cNvPr id="7" name="Imagen 6"/>
          <p:cNvPicPr>
            <a:picLocks noChangeAspect="1"/>
          </p:cNvPicPr>
          <p:nvPr>
            <p:custDataLst>
              <p:tags r:id="rId5"/>
            </p:custDataLst>
          </p:nvPr>
        </p:nvPicPr>
        <p:blipFill>
          <a:blip r:embed="rId13" cstate="print">
            <a:extLst>
              <a:ext uri="{28A0092B-C50C-407E-A947-70E740481C1C}">
                <a14:useLocalDpi xmlns:a14="http://schemas.microsoft.com/office/drawing/2010/main" val="0"/>
              </a:ext>
            </a:extLst>
          </a:blip>
          <a:srcRect/>
          <a:stretch/>
        </p:blipFill>
        <p:spPr>
          <a:xfrm>
            <a:off x="495232" y="590742"/>
            <a:ext cx="1491399" cy="1491399"/>
          </a:xfrm>
          <a:prstGeom prst="rect">
            <a:avLst/>
          </a:prstGeom>
        </p:spPr>
      </p:pic>
      <p:sp>
        <p:nvSpPr>
          <p:cNvPr id="8" name="Rectángulo 7"/>
          <p:cNvSpPr/>
          <p:nvPr>
            <p:custDataLst>
              <p:tags r:id="rId6"/>
            </p:custDataLst>
          </p:nvPr>
        </p:nvSpPr>
        <p:spPr>
          <a:xfrm>
            <a:off x="4463949" y="1336441"/>
            <a:ext cx="2965551" cy="1384995"/>
          </a:xfrm>
          <a:prstGeom prst="rect">
            <a:avLst/>
          </a:prstGeom>
        </p:spPr>
        <p:txBody>
          <a:bodyPr wrap="square">
            <a:spAutoFit/>
          </a:bodyPr>
          <a:lstStyle/>
          <a:p>
            <a:r>
              <a:rPr lang="es-ES" sz="2800" b="1" dirty="0">
                <a:latin typeface="Arial Black" panose="020B0A04020102020204" pitchFamily="34" charset="0"/>
                <a:cs typeface="Arial" panose="020B0604020202020204" pitchFamily="34" charset="0"/>
              </a:rPr>
              <a:t>3. </a:t>
            </a:r>
            <a:r>
              <a:rPr lang="fr-FR" sz="2800" b="1" dirty="0">
                <a:latin typeface="Arial Black" panose="020B0A04020102020204" pitchFamily="34" charset="0"/>
                <a:cs typeface="Arial" panose="020B0604020202020204" pitchFamily="34" charset="0"/>
              </a:rPr>
              <a:t>DIMENSION DU BUT DANS LA VIE</a:t>
            </a:r>
            <a:endParaRPr lang="es-ES" sz="2800" dirty="0">
              <a:latin typeface="Arial Black" panose="020B0A04020102020204" pitchFamily="34" charset="0"/>
              <a:cs typeface="Arial" panose="020B0604020202020204" pitchFamily="34" charset="0"/>
            </a:endParaRPr>
          </a:p>
        </p:txBody>
      </p:sp>
      <p:sp>
        <p:nvSpPr>
          <p:cNvPr id="9" name="Rectángulo 8"/>
          <p:cNvSpPr/>
          <p:nvPr>
            <p:custDataLst>
              <p:tags r:id="rId7"/>
            </p:custDataLst>
          </p:nvPr>
        </p:nvSpPr>
        <p:spPr>
          <a:xfrm>
            <a:off x="4463949" y="2858145"/>
            <a:ext cx="2965551" cy="2031325"/>
          </a:xfrm>
          <a:prstGeom prst="rect">
            <a:avLst/>
          </a:prstGeom>
        </p:spPr>
        <p:txBody>
          <a:bodyPr wrap="square">
            <a:spAutoFit/>
          </a:bodyPr>
          <a:lstStyle/>
          <a:p>
            <a:pPr algn="just"/>
            <a:r>
              <a:rPr lang="fr-FR" dirty="0"/>
              <a:t>Il s’agit d’une personne qui a des buts, un sens de direction dans ses objectifs et une intentionnalité dans la vie. Elle fonctionne de manière positive et a des croyances qui donnent un but à sa vie.</a:t>
            </a:r>
            <a:endParaRPr lang="es-ES" sz="1500" dirty="0">
              <a:solidFill>
                <a:srgbClr val="880D54"/>
              </a:solidFill>
              <a:latin typeface="Arial" panose="020B0604020202020204" pitchFamily="34" charset="0"/>
              <a:cs typeface="Arial" panose="020B0604020202020204" pitchFamily="34" charset="0"/>
            </a:endParaRPr>
          </a:p>
        </p:txBody>
      </p:sp>
      <p:pic>
        <p:nvPicPr>
          <p:cNvPr id="11" name="Imagen 2">
            <a:extLst>
              <a:ext uri="{FF2B5EF4-FFF2-40B4-BE49-F238E27FC236}">
                <a16:creationId xmlns="" xmlns:a16="http://schemas.microsoft.com/office/drawing/2014/main" id="{1AFAEC51-BF26-4B9C-B496-EE0A2D61E19C}"/>
              </a:ext>
            </a:extLst>
          </p:cNvPr>
          <p:cNvPicPr>
            <a:picLocks noChangeAspect="1"/>
          </p:cNvPicPr>
          <p:nvPr>
            <p:custDataLst>
              <p:tags r:id="rId8"/>
            </p:custDataLst>
          </p:nvPr>
        </p:nvPicPr>
        <p:blipFill>
          <a:blip r:embed="rId14" cstate="print">
            <a:extLst>
              <a:ext uri="{28A0092B-C50C-407E-A947-70E740481C1C}">
                <a14:useLocalDpi xmlns:a14="http://schemas.microsoft.com/office/drawing/2010/main" val="0"/>
              </a:ext>
            </a:extLst>
          </a:blip>
          <a:srcRect/>
          <a:stretch/>
        </p:blipFill>
        <p:spPr>
          <a:xfrm>
            <a:off x="473420" y="5396068"/>
            <a:ext cx="1335732" cy="1285841"/>
          </a:xfrm>
          <a:prstGeom prst="rect">
            <a:avLst/>
          </a:prstGeom>
        </p:spPr>
      </p:pic>
    </p:spTree>
    <p:extLst>
      <p:ext uri="{BB962C8B-B14F-4D97-AF65-F5344CB8AC3E}">
        <p14:creationId xmlns:p14="http://schemas.microsoft.com/office/powerpoint/2010/main" val="4226303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p:cNvPicPr>
            <a:picLocks noChangeAspect="1"/>
          </p:cNvPicPr>
          <p:nvPr>
            <p:custDataLst>
              <p:tags r:id="rId1"/>
            </p:custDataLst>
          </p:nvPr>
        </p:nvPicPr>
        <p:blipFill>
          <a:blip r:embed="rId10"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sp>
        <p:nvSpPr>
          <p:cNvPr id="3" name="CuadroTexto 2"/>
          <p:cNvSpPr txBox="1"/>
          <p:nvPr>
            <p:custDataLst>
              <p:tags r:id="rId2"/>
            </p:custDataLst>
          </p:nvPr>
        </p:nvSpPr>
        <p:spPr>
          <a:xfrm>
            <a:off x="959311" y="136709"/>
            <a:ext cx="7225376" cy="830997"/>
          </a:xfrm>
          <a:prstGeom prst="rect">
            <a:avLst/>
          </a:prstGeom>
          <a:noFill/>
        </p:spPr>
        <p:txBody>
          <a:bodyPr wrap="none" rtlCol="0">
            <a:spAutoFit/>
          </a:bodyPr>
          <a:lstStyle/>
          <a:p>
            <a:pPr algn="ctr"/>
            <a:r>
              <a:rPr lang="fr-FR" sz="2400" b="1" dirty="0">
                <a:latin typeface="Arial Black" panose="020B0A04020102020204" pitchFamily="34" charset="0"/>
                <a:ea typeface="Adobe Gothic Std B" panose="020B0800000000000000" pitchFamily="34" charset="-128"/>
              </a:rPr>
              <a:t>MODÈLE DE BIEN-ÊTRE PSYCHOLOGIQUE</a:t>
            </a:r>
          </a:p>
          <a:p>
            <a:pPr algn="ctr"/>
            <a:r>
              <a:rPr lang="fr-FR" sz="2400" b="1" dirty="0">
                <a:latin typeface="Arial Black" panose="020B0A04020102020204" pitchFamily="34" charset="0"/>
                <a:ea typeface="Adobe Gothic Std B" panose="020B0800000000000000" pitchFamily="34" charset="-128"/>
              </a:rPr>
              <a:t>DE CAROL RYFF</a:t>
            </a:r>
          </a:p>
        </p:txBody>
      </p:sp>
      <p:pic>
        <p:nvPicPr>
          <p:cNvPr id="4" name="Imagen 3"/>
          <p:cNvPicPr>
            <a:picLocks noChangeAspect="1"/>
          </p:cNvPicPr>
          <p:nvPr>
            <p:custDataLst>
              <p:tags r:id="rId3"/>
            </p:custDataLst>
          </p:nvPr>
        </p:nvPicPr>
        <p:blipFill>
          <a:blip r:embed="rId11" cstate="print">
            <a:extLst>
              <a:ext uri="{28A0092B-C50C-407E-A947-70E740481C1C}">
                <a14:useLocalDpi xmlns:a14="http://schemas.microsoft.com/office/drawing/2010/main" val="0"/>
              </a:ext>
            </a:extLst>
          </a:blip>
          <a:stretch>
            <a:fillRect/>
          </a:stretch>
        </p:blipFill>
        <p:spPr>
          <a:xfrm>
            <a:off x="1383544" y="1155142"/>
            <a:ext cx="3437948" cy="4547715"/>
          </a:xfrm>
          <a:prstGeom prst="rect">
            <a:avLst/>
          </a:prstGeom>
        </p:spPr>
      </p:pic>
      <p:pic>
        <p:nvPicPr>
          <p:cNvPr id="6" name="Imagen 5"/>
          <p:cNvPicPr>
            <a:picLocks noChangeAspect="1"/>
          </p:cNvPicPr>
          <p:nvPr>
            <p:custDataLst>
              <p:tags r:id="rId4"/>
            </p:custDataLst>
          </p:nvPr>
        </p:nvPicPr>
        <p:blipFill>
          <a:blip r:embed="rId12">
            <a:extLst>
              <a:ext uri="{28A0092B-C50C-407E-A947-70E740481C1C}">
                <a14:useLocalDpi xmlns:a14="http://schemas.microsoft.com/office/drawing/2010/main" val="0"/>
              </a:ext>
            </a:extLst>
          </a:blip>
          <a:srcRect/>
          <a:stretch/>
        </p:blipFill>
        <p:spPr>
          <a:xfrm>
            <a:off x="6424248" y="5643647"/>
            <a:ext cx="1828918" cy="1030290"/>
          </a:xfrm>
          <a:prstGeom prst="rect">
            <a:avLst/>
          </a:prstGeom>
        </p:spPr>
      </p:pic>
      <p:pic>
        <p:nvPicPr>
          <p:cNvPr id="7" name="Imagen 6"/>
          <p:cNvPicPr>
            <a:picLocks noChangeAspect="1"/>
          </p:cNvPicPr>
          <p:nvPr>
            <p:custDataLst>
              <p:tags r:id="rId5"/>
            </p:custDataLst>
          </p:nvPr>
        </p:nvPicPr>
        <p:blipFill>
          <a:blip r:embed="rId13" cstate="print">
            <a:extLst>
              <a:ext uri="{28A0092B-C50C-407E-A947-70E740481C1C}">
                <a14:useLocalDpi xmlns:a14="http://schemas.microsoft.com/office/drawing/2010/main" val="0"/>
              </a:ext>
            </a:extLst>
          </a:blip>
          <a:srcRect/>
          <a:stretch/>
        </p:blipFill>
        <p:spPr>
          <a:xfrm>
            <a:off x="495232" y="590742"/>
            <a:ext cx="1491399" cy="1491399"/>
          </a:xfrm>
          <a:prstGeom prst="rect">
            <a:avLst/>
          </a:prstGeom>
        </p:spPr>
      </p:pic>
      <p:sp>
        <p:nvSpPr>
          <p:cNvPr id="8" name="Rectángulo 7"/>
          <p:cNvSpPr/>
          <p:nvPr>
            <p:custDataLst>
              <p:tags r:id="rId6"/>
            </p:custDataLst>
          </p:nvPr>
        </p:nvSpPr>
        <p:spPr>
          <a:xfrm>
            <a:off x="4571998" y="1285714"/>
            <a:ext cx="3612689" cy="1384995"/>
          </a:xfrm>
          <a:prstGeom prst="rect">
            <a:avLst/>
          </a:prstGeom>
        </p:spPr>
        <p:txBody>
          <a:bodyPr wrap="square">
            <a:spAutoFit/>
          </a:bodyPr>
          <a:lstStyle/>
          <a:p>
            <a:r>
              <a:rPr lang="es-ES" sz="2800" b="1" dirty="0">
                <a:latin typeface="Arial Black" panose="020B0A04020102020204" pitchFamily="34" charset="0"/>
                <a:cs typeface="Arial" panose="020B0604020202020204" pitchFamily="34" charset="0"/>
              </a:rPr>
              <a:t>4. </a:t>
            </a:r>
            <a:r>
              <a:rPr lang="fr-FR" sz="2800" b="1" dirty="0">
                <a:latin typeface="Arial Black" panose="020B0A04020102020204" pitchFamily="34" charset="0"/>
                <a:cs typeface="Arial" panose="020B0604020202020204" pitchFamily="34" charset="0"/>
              </a:rPr>
              <a:t>DIMENSION DE LA CROISSANCE PERSONNELLE</a:t>
            </a:r>
            <a:endParaRPr lang="es-ES" sz="2800" dirty="0">
              <a:latin typeface="Arial Black" panose="020B0A04020102020204" pitchFamily="34" charset="0"/>
              <a:cs typeface="Arial" panose="020B0604020202020204" pitchFamily="34" charset="0"/>
            </a:endParaRPr>
          </a:p>
        </p:txBody>
      </p:sp>
      <p:sp>
        <p:nvSpPr>
          <p:cNvPr id="10" name="Rectángulo 9"/>
          <p:cNvSpPr/>
          <p:nvPr>
            <p:custDataLst>
              <p:tags r:id="rId7"/>
            </p:custDataLst>
          </p:nvPr>
        </p:nvSpPr>
        <p:spPr>
          <a:xfrm>
            <a:off x="4571998" y="2858145"/>
            <a:ext cx="2895602" cy="2298055"/>
          </a:xfrm>
          <a:prstGeom prst="rect">
            <a:avLst/>
          </a:prstGeom>
        </p:spPr>
        <p:txBody>
          <a:bodyPr wrap="square">
            <a:spAutoFit/>
          </a:bodyPr>
          <a:lstStyle/>
          <a:p>
            <a:pPr algn="just"/>
            <a:r>
              <a:rPr lang="fr-FR" dirty="0"/>
              <a:t>Elle consiste à tirer le meilleur parti de vos talents et de vos aptitudes, à utiliser toutes vos capacités, à vous rendre compte de votre propre potentiel et à le développer pour continuer à croître en tant que personne</a:t>
            </a:r>
            <a:endParaRPr lang="es-ES" sz="1500" dirty="0">
              <a:solidFill>
                <a:srgbClr val="880D54"/>
              </a:solidFill>
              <a:latin typeface="Arial" panose="020B0604020202020204" pitchFamily="34" charset="0"/>
              <a:cs typeface="Arial" panose="020B0604020202020204" pitchFamily="34" charset="0"/>
            </a:endParaRPr>
          </a:p>
        </p:txBody>
      </p:sp>
      <p:pic>
        <p:nvPicPr>
          <p:cNvPr id="12" name="Imagen 2">
            <a:extLst>
              <a:ext uri="{FF2B5EF4-FFF2-40B4-BE49-F238E27FC236}">
                <a16:creationId xmlns="" xmlns:a16="http://schemas.microsoft.com/office/drawing/2014/main" id="{606DC889-BF95-41AD-BA39-B84ABA6B894F}"/>
              </a:ext>
            </a:extLst>
          </p:cNvPr>
          <p:cNvPicPr>
            <a:picLocks noChangeAspect="1"/>
          </p:cNvPicPr>
          <p:nvPr>
            <p:custDataLst>
              <p:tags r:id="rId8"/>
            </p:custDataLst>
          </p:nvPr>
        </p:nvPicPr>
        <p:blipFill>
          <a:blip r:embed="rId14" cstate="print">
            <a:extLst>
              <a:ext uri="{28A0092B-C50C-407E-A947-70E740481C1C}">
                <a14:useLocalDpi xmlns:a14="http://schemas.microsoft.com/office/drawing/2010/main" val="0"/>
              </a:ext>
            </a:extLst>
          </a:blip>
          <a:srcRect/>
          <a:stretch/>
        </p:blipFill>
        <p:spPr>
          <a:xfrm>
            <a:off x="493591" y="5388096"/>
            <a:ext cx="1335732" cy="1285841"/>
          </a:xfrm>
          <a:prstGeom prst="rect">
            <a:avLst/>
          </a:prstGeom>
        </p:spPr>
      </p:pic>
    </p:spTree>
    <p:extLst>
      <p:ext uri="{BB962C8B-B14F-4D97-AF65-F5344CB8AC3E}">
        <p14:creationId xmlns:p14="http://schemas.microsoft.com/office/powerpoint/2010/main" val="37262148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p:cNvPicPr>
            <a:picLocks noChangeAspect="1"/>
          </p:cNvPicPr>
          <p:nvPr>
            <p:custDataLst>
              <p:tags r:id="rId1"/>
            </p:custDataLst>
          </p:nvPr>
        </p:nvPicPr>
        <p:blipFill>
          <a:blip r:embed="rId10"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sp>
        <p:nvSpPr>
          <p:cNvPr id="3" name="CuadroTexto 2"/>
          <p:cNvSpPr txBox="1"/>
          <p:nvPr>
            <p:custDataLst>
              <p:tags r:id="rId2"/>
            </p:custDataLst>
          </p:nvPr>
        </p:nvSpPr>
        <p:spPr>
          <a:xfrm>
            <a:off x="959311" y="136709"/>
            <a:ext cx="7225376" cy="830997"/>
          </a:xfrm>
          <a:prstGeom prst="rect">
            <a:avLst/>
          </a:prstGeom>
          <a:noFill/>
        </p:spPr>
        <p:txBody>
          <a:bodyPr wrap="none" rtlCol="0">
            <a:spAutoFit/>
          </a:bodyPr>
          <a:lstStyle/>
          <a:p>
            <a:pPr algn="ctr"/>
            <a:r>
              <a:rPr lang="fr-FR" sz="2400" b="1" dirty="0">
                <a:latin typeface="Arial Black" panose="020B0A04020102020204" pitchFamily="34" charset="0"/>
                <a:ea typeface="Adobe Gothic Std B" panose="020B0800000000000000" pitchFamily="34" charset="-128"/>
              </a:rPr>
              <a:t>MODÈLE DE BIEN-ÊTRE PSYCHOLOGIQUE</a:t>
            </a:r>
          </a:p>
          <a:p>
            <a:pPr algn="ctr"/>
            <a:r>
              <a:rPr lang="fr-FR" sz="2400" b="1" dirty="0">
                <a:latin typeface="Arial Black" panose="020B0A04020102020204" pitchFamily="34" charset="0"/>
                <a:ea typeface="Adobe Gothic Std B" panose="020B0800000000000000" pitchFamily="34" charset="-128"/>
              </a:rPr>
              <a:t>DE CAROL RYFF</a:t>
            </a:r>
          </a:p>
        </p:txBody>
      </p:sp>
      <p:pic>
        <p:nvPicPr>
          <p:cNvPr id="4" name="Imagen 3"/>
          <p:cNvPicPr>
            <a:picLocks noChangeAspect="1"/>
          </p:cNvPicPr>
          <p:nvPr>
            <p:custDataLst>
              <p:tags r:id="rId3"/>
            </p:custDataLst>
          </p:nvPr>
        </p:nvPicPr>
        <p:blipFill>
          <a:blip r:embed="rId11" cstate="print">
            <a:extLst>
              <a:ext uri="{28A0092B-C50C-407E-A947-70E740481C1C}">
                <a14:useLocalDpi xmlns:a14="http://schemas.microsoft.com/office/drawing/2010/main" val="0"/>
              </a:ext>
            </a:extLst>
          </a:blip>
          <a:stretch>
            <a:fillRect/>
          </a:stretch>
        </p:blipFill>
        <p:spPr>
          <a:xfrm>
            <a:off x="1240931" y="1558448"/>
            <a:ext cx="3305262" cy="4133444"/>
          </a:xfrm>
          <a:prstGeom prst="rect">
            <a:avLst/>
          </a:prstGeom>
        </p:spPr>
      </p:pic>
      <p:pic>
        <p:nvPicPr>
          <p:cNvPr id="7" name="Imagen 6"/>
          <p:cNvPicPr>
            <a:picLocks noChangeAspect="1"/>
          </p:cNvPicPr>
          <p:nvPr>
            <p:custDataLst>
              <p:tags r:id="rId4"/>
            </p:custDataLst>
          </p:nvPr>
        </p:nvPicPr>
        <p:blipFill>
          <a:blip r:embed="rId12">
            <a:extLst>
              <a:ext uri="{28A0092B-C50C-407E-A947-70E740481C1C}">
                <a14:useLocalDpi xmlns:a14="http://schemas.microsoft.com/office/drawing/2010/main" val="0"/>
              </a:ext>
            </a:extLst>
          </a:blip>
          <a:srcRect/>
          <a:stretch/>
        </p:blipFill>
        <p:spPr>
          <a:xfrm>
            <a:off x="6424248" y="5643647"/>
            <a:ext cx="1828918" cy="1030290"/>
          </a:xfrm>
          <a:prstGeom prst="rect">
            <a:avLst/>
          </a:prstGeom>
        </p:spPr>
      </p:pic>
      <p:pic>
        <p:nvPicPr>
          <p:cNvPr id="8" name="Imagen 7"/>
          <p:cNvPicPr>
            <a:picLocks noChangeAspect="1"/>
          </p:cNvPicPr>
          <p:nvPr>
            <p:custDataLst>
              <p:tags r:id="rId5"/>
            </p:custDataLst>
          </p:nvPr>
        </p:nvPicPr>
        <p:blipFill>
          <a:blip r:embed="rId13" cstate="print">
            <a:extLst>
              <a:ext uri="{28A0092B-C50C-407E-A947-70E740481C1C}">
                <a14:useLocalDpi xmlns:a14="http://schemas.microsoft.com/office/drawing/2010/main" val="0"/>
              </a:ext>
            </a:extLst>
          </a:blip>
          <a:srcRect/>
          <a:stretch/>
        </p:blipFill>
        <p:spPr>
          <a:xfrm>
            <a:off x="495232" y="590742"/>
            <a:ext cx="1491399" cy="1491399"/>
          </a:xfrm>
          <a:prstGeom prst="rect">
            <a:avLst/>
          </a:prstGeom>
        </p:spPr>
      </p:pic>
      <p:sp>
        <p:nvSpPr>
          <p:cNvPr id="9" name="Rectángulo 8"/>
          <p:cNvSpPr/>
          <p:nvPr>
            <p:custDataLst>
              <p:tags r:id="rId6"/>
            </p:custDataLst>
          </p:nvPr>
        </p:nvSpPr>
        <p:spPr>
          <a:xfrm>
            <a:off x="4437775" y="1874516"/>
            <a:ext cx="3626726" cy="954107"/>
          </a:xfrm>
          <a:prstGeom prst="rect">
            <a:avLst/>
          </a:prstGeom>
        </p:spPr>
        <p:txBody>
          <a:bodyPr wrap="square">
            <a:spAutoFit/>
          </a:bodyPr>
          <a:lstStyle/>
          <a:p>
            <a:r>
              <a:rPr lang="es-ES" sz="2800" b="1" dirty="0">
                <a:latin typeface="Arial Black" panose="020B0A04020102020204" pitchFamily="34" charset="0"/>
                <a:cs typeface="Arial" panose="020B0604020202020204" pitchFamily="34" charset="0"/>
              </a:rPr>
              <a:t>5. DIMENSION DE L’AUTONOMIE</a:t>
            </a:r>
            <a:endParaRPr lang="es-ES" sz="2800" dirty="0">
              <a:latin typeface="Arial Black" panose="020B0A04020102020204" pitchFamily="34" charset="0"/>
              <a:cs typeface="Arial" panose="020B0604020202020204" pitchFamily="34" charset="0"/>
            </a:endParaRPr>
          </a:p>
        </p:txBody>
      </p:sp>
      <p:sp>
        <p:nvSpPr>
          <p:cNvPr id="10" name="Rectángulo 9"/>
          <p:cNvSpPr/>
          <p:nvPr>
            <p:custDataLst>
              <p:tags r:id="rId7"/>
            </p:custDataLst>
          </p:nvPr>
        </p:nvSpPr>
        <p:spPr>
          <a:xfrm>
            <a:off x="4838292" y="2791116"/>
            <a:ext cx="2451145" cy="2862322"/>
          </a:xfrm>
          <a:prstGeom prst="rect">
            <a:avLst/>
          </a:prstGeom>
        </p:spPr>
        <p:txBody>
          <a:bodyPr wrap="square">
            <a:spAutoFit/>
          </a:bodyPr>
          <a:lstStyle/>
          <a:p>
            <a:pPr algn="just"/>
            <a:r>
              <a:rPr lang="fr-FR" dirty="0"/>
              <a:t>Elle fait référence à l’autodétermination, l’indépendance de la personne et la capacité à réguler son propre comportement. C’est la capacité à résister aux pressions sociales et à agir selon des règles personnelles.</a:t>
            </a:r>
            <a:endParaRPr lang="es-ES" sz="1500" dirty="0">
              <a:solidFill>
                <a:srgbClr val="880D54"/>
              </a:solidFill>
              <a:latin typeface="Arial" panose="020B0604020202020204" pitchFamily="34" charset="0"/>
              <a:cs typeface="Arial" panose="020B0604020202020204" pitchFamily="34" charset="0"/>
            </a:endParaRPr>
          </a:p>
        </p:txBody>
      </p:sp>
      <p:pic>
        <p:nvPicPr>
          <p:cNvPr id="12" name="Imagen 2">
            <a:extLst>
              <a:ext uri="{FF2B5EF4-FFF2-40B4-BE49-F238E27FC236}">
                <a16:creationId xmlns="" xmlns:a16="http://schemas.microsoft.com/office/drawing/2014/main" id="{B314C7CA-47EF-4774-9475-1BBB008917B3}"/>
              </a:ext>
            </a:extLst>
          </p:cNvPr>
          <p:cNvPicPr>
            <a:picLocks noChangeAspect="1"/>
          </p:cNvPicPr>
          <p:nvPr>
            <p:custDataLst>
              <p:tags r:id="rId8"/>
            </p:custDataLst>
          </p:nvPr>
        </p:nvPicPr>
        <p:blipFill>
          <a:blip r:embed="rId14" cstate="print">
            <a:extLst>
              <a:ext uri="{28A0092B-C50C-407E-A947-70E740481C1C}">
                <a14:useLocalDpi xmlns:a14="http://schemas.microsoft.com/office/drawing/2010/main" val="0"/>
              </a:ext>
            </a:extLst>
          </a:blip>
          <a:srcRect/>
          <a:stretch/>
        </p:blipFill>
        <p:spPr>
          <a:xfrm>
            <a:off x="361518" y="5376439"/>
            <a:ext cx="1335732" cy="1285841"/>
          </a:xfrm>
          <a:prstGeom prst="rect">
            <a:avLst/>
          </a:prstGeom>
        </p:spPr>
      </p:pic>
    </p:spTree>
    <p:extLst>
      <p:ext uri="{BB962C8B-B14F-4D97-AF65-F5344CB8AC3E}">
        <p14:creationId xmlns:p14="http://schemas.microsoft.com/office/powerpoint/2010/main" val="160671125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6"/>
</p:tagLst>
</file>

<file path=ppt/tags/tag100.xml><?xml version="1.0" encoding="utf-8"?>
<p:tagLst xmlns:a="http://schemas.openxmlformats.org/drawingml/2006/main" xmlns:r="http://schemas.openxmlformats.org/officeDocument/2006/relationships" xmlns:p="http://schemas.openxmlformats.org/presentationml/2006/main">
  <p:tag name="NUM" val="1"/>
</p:tagLst>
</file>

<file path=ppt/tags/tag101.xml><?xml version="1.0" encoding="utf-8"?>
<p:tagLst xmlns:a="http://schemas.openxmlformats.org/drawingml/2006/main" xmlns:r="http://schemas.openxmlformats.org/officeDocument/2006/relationships" xmlns:p="http://schemas.openxmlformats.org/presentationml/2006/main">
  <p:tag name="NUM" val="2"/>
</p:tagLst>
</file>

<file path=ppt/tags/tag102.xml><?xml version="1.0" encoding="utf-8"?>
<p:tagLst xmlns:a="http://schemas.openxmlformats.org/drawingml/2006/main" xmlns:r="http://schemas.openxmlformats.org/officeDocument/2006/relationships" xmlns:p="http://schemas.openxmlformats.org/presentationml/2006/main">
  <p:tag name="NUM" val="3"/>
</p:tagLst>
</file>

<file path=ppt/tags/tag103.xml><?xml version="1.0" encoding="utf-8"?>
<p:tagLst xmlns:a="http://schemas.openxmlformats.org/drawingml/2006/main" xmlns:r="http://schemas.openxmlformats.org/officeDocument/2006/relationships" xmlns:p="http://schemas.openxmlformats.org/presentationml/2006/main">
  <p:tag name="NUM" val="4"/>
</p:tagLst>
</file>

<file path=ppt/tags/tag104.xml><?xml version="1.0" encoding="utf-8"?>
<p:tagLst xmlns:a="http://schemas.openxmlformats.org/drawingml/2006/main" xmlns:r="http://schemas.openxmlformats.org/officeDocument/2006/relationships" xmlns:p="http://schemas.openxmlformats.org/presentationml/2006/main">
  <p:tag name="NUM" val="5"/>
</p:tagLst>
</file>

<file path=ppt/tags/tag105.xml><?xml version="1.0" encoding="utf-8"?>
<p:tagLst xmlns:a="http://schemas.openxmlformats.org/drawingml/2006/main" xmlns:r="http://schemas.openxmlformats.org/officeDocument/2006/relationships" xmlns:p="http://schemas.openxmlformats.org/presentationml/2006/main">
  <p:tag name="NUM" val="6"/>
</p:tagLst>
</file>

<file path=ppt/tags/tag106.xml><?xml version="1.0" encoding="utf-8"?>
<p:tagLst xmlns:a="http://schemas.openxmlformats.org/drawingml/2006/main" xmlns:r="http://schemas.openxmlformats.org/officeDocument/2006/relationships" xmlns:p="http://schemas.openxmlformats.org/presentationml/2006/main">
  <p:tag name="NUM" val="7"/>
</p:tagLst>
</file>

<file path=ppt/tags/tag107.xml><?xml version="1.0" encoding="utf-8"?>
<p:tagLst xmlns:a="http://schemas.openxmlformats.org/drawingml/2006/main" xmlns:r="http://schemas.openxmlformats.org/officeDocument/2006/relationships" xmlns:p="http://schemas.openxmlformats.org/presentationml/2006/main">
  <p:tag name="NUM" val="8"/>
</p:tagLst>
</file>

<file path=ppt/tags/tag108.xml><?xml version="1.0" encoding="utf-8"?>
<p:tagLst xmlns:a="http://schemas.openxmlformats.org/drawingml/2006/main" xmlns:r="http://schemas.openxmlformats.org/officeDocument/2006/relationships" xmlns:p="http://schemas.openxmlformats.org/presentationml/2006/main">
  <p:tag name="NUM" val="9"/>
</p:tagLst>
</file>

<file path=ppt/tags/tag109.xml><?xml version="1.0" encoding="utf-8"?>
<p:tagLst xmlns:a="http://schemas.openxmlformats.org/drawingml/2006/main" xmlns:r="http://schemas.openxmlformats.org/officeDocument/2006/relationships" xmlns:p="http://schemas.openxmlformats.org/presentationml/2006/main">
  <p:tag name="NUM" val="10"/>
</p:tagLst>
</file>

<file path=ppt/tags/tag11.xml><?xml version="1.0" encoding="utf-8"?>
<p:tagLst xmlns:a="http://schemas.openxmlformats.org/drawingml/2006/main" xmlns:r="http://schemas.openxmlformats.org/officeDocument/2006/relationships" xmlns:p="http://schemas.openxmlformats.org/presentationml/2006/main">
  <p:tag name="NUM" val="7"/>
</p:tagLst>
</file>

<file path=ppt/tags/tag110.xml><?xml version="1.0" encoding="utf-8"?>
<p:tagLst xmlns:a="http://schemas.openxmlformats.org/drawingml/2006/main" xmlns:r="http://schemas.openxmlformats.org/officeDocument/2006/relationships" xmlns:p="http://schemas.openxmlformats.org/presentationml/2006/main">
  <p:tag name="NUM" val="11"/>
</p:tagLst>
</file>

<file path=ppt/tags/tag111.xml><?xml version="1.0" encoding="utf-8"?>
<p:tagLst xmlns:a="http://schemas.openxmlformats.org/drawingml/2006/main" xmlns:r="http://schemas.openxmlformats.org/officeDocument/2006/relationships" xmlns:p="http://schemas.openxmlformats.org/presentationml/2006/main">
  <p:tag name="NUM" val="12"/>
</p:tagLst>
</file>

<file path=ppt/tags/tag112.xml><?xml version="1.0" encoding="utf-8"?>
<p:tagLst xmlns:a="http://schemas.openxmlformats.org/drawingml/2006/main" xmlns:r="http://schemas.openxmlformats.org/officeDocument/2006/relationships" xmlns:p="http://schemas.openxmlformats.org/presentationml/2006/main">
  <p:tag name="NUM" val="1"/>
</p:tagLst>
</file>

<file path=ppt/tags/tag113.xml><?xml version="1.0" encoding="utf-8"?>
<p:tagLst xmlns:a="http://schemas.openxmlformats.org/drawingml/2006/main" xmlns:r="http://schemas.openxmlformats.org/officeDocument/2006/relationships" xmlns:p="http://schemas.openxmlformats.org/presentationml/2006/main">
  <p:tag name="NUM" val="2"/>
</p:tagLst>
</file>

<file path=ppt/tags/tag114.xml><?xml version="1.0" encoding="utf-8"?>
<p:tagLst xmlns:a="http://schemas.openxmlformats.org/drawingml/2006/main" xmlns:r="http://schemas.openxmlformats.org/officeDocument/2006/relationships" xmlns:p="http://schemas.openxmlformats.org/presentationml/2006/main">
  <p:tag name="NUM" val="3"/>
</p:tagLst>
</file>

<file path=ppt/tags/tag115.xml><?xml version="1.0" encoding="utf-8"?>
<p:tagLst xmlns:a="http://schemas.openxmlformats.org/drawingml/2006/main" xmlns:r="http://schemas.openxmlformats.org/officeDocument/2006/relationships" xmlns:p="http://schemas.openxmlformats.org/presentationml/2006/main">
  <p:tag name="NUM" val="4"/>
</p:tagLst>
</file>

<file path=ppt/tags/tag116.xml><?xml version="1.0" encoding="utf-8"?>
<p:tagLst xmlns:a="http://schemas.openxmlformats.org/drawingml/2006/main" xmlns:r="http://schemas.openxmlformats.org/officeDocument/2006/relationships" xmlns:p="http://schemas.openxmlformats.org/presentationml/2006/main">
  <p:tag name="NUM" val="5"/>
</p:tagLst>
</file>

<file path=ppt/tags/tag117.xml><?xml version="1.0" encoding="utf-8"?>
<p:tagLst xmlns:a="http://schemas.openxmlformats.org/drawingml/2006/main" xmlns:r="http://schemas.openxmlformats.org/officeDocument/2006/relationships" xmlns:p="http://schemas.openxmlformats.org/presentationml/2006/main">
  <p:tag name="NUM" val="6"/>
</p:tagLst>
</file>

<file path=ppt/tags/tag118.xml><?xml version="1.0" encoding="utf-8"?>
<p:tagLst xmlns:a="http://schemas.openxmlformats.org/drawingml/2006/main" xmlns:r="http://schemas.openxmlformats.org/officeDocument/2006/relationships" xmlns:p="http://schemas.openxmlformats.org/presentationml/2006/main">
  <p:tag name="NUM" val="7"/>
</p:tagLst>
</file>

<file path=ppt/tags/tag119.xml><?xml version="1.0" encoding="utf-8"?>
<p:tagLst xmlns:a="http://schemas.openxmlformats.org/drawingml/2006/main" xmlns:r="http://schemas.openxmlformats.org/officeDocument/2006/relationships" xmlns:p="http://schemas.openxmlformats.org/presentationml/2006/main">
  <p:tag name="NUM" val="1"/>
</p:tagLst>
</file>

<file path=ppt/tags/tag12.xml><?xml version="1.0" encoding="utf-8"?>
<p:tagLst xmlns:a="http://schemas.openxmlformats.org/drawingml/2006/main" xmlns:r="http://schemas.openxmlformats.org/officeDocument/2006/relationships" xmlns:p="http://schemas.openxmlformats.org/presentationml/2006/main">
  <p:tag name="NUM" val="8"/>
</p:tagLst>
</file>

<file path=ppt/tags/tag120.xml><?xml version="1.0" encoding="utf-8"?>
<p:tagLst xmlns:a="http://schemas.openxmlformats.org/drawingml/2006/main" xmlns:r="http://schemas.openxmlformats.org/officeDocument/2006/relationships" xmlns:p="http://schemas.openxmlformats.org/presentationml/2006/main">
  <p:tag name="NUM" val="2"/>
</p:tagLst>
</file>

<file path=ppt/tags/tag121.xml><?xml version="1.0" encoding="utf-8"?>
<p:tagLst xmlns:a="http://schemas.openxmlformats.org/drawingml/2006/main" xmlns:r="http://schemas.openxmlformats.org/officeDocument/2006/relationships" xmlns:p="http://schemas.openxmlformats.org/presentationml/2006/main">
  <p:tag name="NUM" val="3"/>
</p:tagLst>
</file>

<file path=ppt/tags/tag122.xml><?xml version="1.0" encoding="utf-8"?>
<p:tagLst xmlns:a="http://schemas.openxmlformats.org/drawingml/2006/main" xmlns:r="http://schemas.openxmlformats.org/officeDocument/2006/relationships" xmlns:p="http://schemas.openxmlformats.org/presentationml/2006/main">
  <p:tag name="NUM" val="4"/>
</p:tagLst>
</file>

<file path=ppt/tags/tag123.xml><?xml version="1.0" encoding="utf-8"?>
<p:tagLst xmlns:a="http://schemas.openxmlformats.org/drawingml/2006/main" xmlns:r="http://schemas.openxmlformats.org/officeDocument/2006/relationships" xmlns:p="http://schemas.openxmlformats.org/presentationml/2006/main">
  <p:tag name="NUM" val="5"/>
</p:tagLst>
</file>

<file path=ppt/tags/tag124.xml><?xml version="1.0" encoding="utf-8"?>
<p:tagLst xmlns:a="http://schemas.openxmlformats.org/drawingml/2006/main" xmlns:r="http://schemas.openxmlformats.org/officeDocument/2006/relationships" xmlns:p="http://schemas.openxmlformats.org/presentationml/2006/main">
  <p:tag name="NUM" val="6"/>
</p:tagLst>
</file>

<file path=ppt/tags/tag125.xml><?xml version="1.0" encoding="utf-8"?>
<p:tagLst xmlns:a="http://schemas.openxmlformats.org/drawingml/2006/main" xmlns:r="http://schemas.openxmlformats.org/officeDocument/2006/relationships" xmlns:p="http://schemas.openxmlformats.org/presentationml/2006/main">
  <p:tag name="NUM" val="7"/>
</p:tagLst>
</file>

<file path=ppt/tags/tag126.xml><?xml version="1.0" encoding="utf-8"?>
<p:tagLst xmlns:a="http://schemas.openxmlformats.org/drawingml/2006/main" xmlns:r="http://schemas.openxmlformats.org/officeDocument/2006/relationships" xmlns:p="http://schemas.openxmlformats.org/presentationml/2006/main">
  <p:tag name="NUM" val="1"/>
</p:tagLst>
</file>

<file path=ppt/tags/tag127.xml><?xml version="1.0" encoding="utf-8"?>
<p:tagLst xmlns:a="http://schemas.openxmlformats.org/drawingml/2006/main" xmlns:r="http://schemas.openxmlformats.org/officeDocument/2006/relationships" xmlns:p="http://schemas.openxmlformats.org/presentationml/2006/main">
  <p:tag name="NUM" val="2"/>
</p:tagLst>
</file>

<file path=ppt/tags/tag128.xml><?xml version="1.0" encoding="utf-8"?>
<p:tagLst xmlns:a="http://schemas.openxmlformats.org/drawingml/2006/main" xmlns:r="http://schemas.openxmlformats.org/officeDocument/2006/relationships" xmlns:p="http://schemas.openxmlformats.org/presentationml/2006/main">
  <p:tag name="NUM" val="3"/>
</p:tagLst>
</file>

<file path=ppt/tags/tag129.xml><?xml version="1.0" encoding="utf-8"?>
<p:tagLst xmlns:a="http://schemas.openxmlformats.org/drawingml/2006/main" xmlns:r="http://schemas.openxmlformats.org/officeDocument/2006/relationships" xmlns:p="http://schemas.openxmlformats.org/presentationml/2006/main">
  <p:tag name="NUM" val="4"/>
</p:tagLst>
</file>

<file path=ppt/tags/tag13.xml><?xml version="1.0" encoding="utf-8"?>
<p:tagLst xmlns:a="http://schemas.openxmlformats.org/drawingml/2006/main" xmlns:r="http://schemas.openxmlformats.org/officeDocument/2006/relationships" xmlns:p="http://schemas.openxmlformats.org/presentationml/2006/main">
  <p:tag name="NUM" val="9"/>
</p:tagLst>
</file>

<file path=ppt/tags/tag130.xml><?xml version="1.0" encoding="utf-8"?>
<p:tagLst xmlns:a="http://schemas.openxmlformats.org/drawingml/2006/main" xmlns:r="http://schemas.openxmlformats.org/officeDocument/2006/relationships" xmlns:p="http://schemas.openxmlformats.org/presentationml/2006/main">
  <p:tag name="NUM" val="5"/>
</p:tagLst>
</file>

<file path=ppt/tags/tag131.xml><?xml version="1.0" encoding="utf-8"?>
<p:tagLst xmlns:a="http://schemas.openxmlformats.org/drawingml/2006/main" xmlns:r="http://schemas.openxmlformats.org/officeDocument/2006/relationships" xmlns:p="http://schemas.openxmlformats.org/presentationml/2006/main">
  <p:tag name="NUM" val="6"/>
</p:tagLst>
</file>

<file path=ppt/tags/tag132.xml><?xml version="1.0" encoding="utf-8"?>
<p:tagLst xmlns:a="http://schemas.openxmlformats.org/drawingml/2006/main" xmlns:r="http://schemas.openxmlformats.org/officeDocument/2006/relationships" xmlns:p="http://schemas.openxmlformats.org/presentationml/2006/main">
  <p:tag name="NUM" val="7"/>
</p:tagLst>
</file>

<file path=ppt/tags/tag133.xml><?xml version="1.0" encoding="utf-8"?>
<p:tagLst xmlns:a="http://schemas.openxmlformats.org/drawingml/2006/main" xmlns:r="http://schemas.openxmlformats.org/officeDocument/2006/relationships" xmlns:p="http://schemas.openxmlformats.org/presentationml/2006/main">
  <p:tag name="NUM" val="1"/>
</p:tagLst>
</file>

<file path=ppt/tags/tag134.xml><?xml version="1.0" encoding="utf-8"?>
<p:tagLst xmlns:a="http://schemas.openxmlformats.org/drawingml/2006/main" xmlns:r="http://schemas.openxmlformats.org/officeDocument/2006/relationships" xmlns:p="http://schemas.openxmlformats.org/presentationml/2006/main">
  <p:tag name="NUM" val="2"/>
</p:tagLst>
</file>

<file path=ppt/tags/tag135.xml><?xml version="1.0" encoding="utf-8"?>
<p:tagLst xmlns:a="http://schemas.openxmlformats.org/drawingml/2006/main" xmlns:r="http://schemas.openxmlformats.org/officeDocument/2006/relationships" xmlns:p="http://schemas.openxmlformats.org/presentationml/2006/main">
  <p:tag name="NUM" val="3"/>
</p:tagLst>
</file>

<file path=ppt/tags/tag136.xml><?xml version="1.0" encoding="utf-8"?>
<p:tagLst xmlns:a="http://schemas.openxmlformats.org/drawingml/2006/main" xmlns:r="http://schemas.openxmlformats.org/officeDocument/2006/relationships" xmlns:p="http://schemas.openxmlformats.org/presentationml/2006/main">
  <p:tag name="NUM" val="4"/>
</p:tagLst>
</file>

<file path=ppt/tags/tag137.xml><?xml version="1.0" encoding="utf-8"?>
<p:tagLst xmlns:a="http://schemas.openxmlformats.org/drawingml/2006/main" xmlns:r="http://schemas.openxmlformats.org/officeDocument/2006/relationships" xmlns:p="http://schemas.openxmlformats.org/presentationml/2006/main">
  <p:tag name="NUM" val="5"/>
</p:tagLst>
</file>

<file path=ppt/tags/tag138.xml><?xml version="1.0" encoding="utf-8"?>
<p:tagLst xmlns:a="http://schemas.openxmlformats.org/drawingml/2006/main" xmlns:r="http://schemas.openxmlformats.org/officeDocument/2006/relationships" xmlns:p="http://schemas.openxmlformats.org/presentationml/2006/main">
  <p:tag name="NUM" val="6"/>
</p:tagLst>
</file>

<file path=ppt/tags/tag139.xml><?xml version="1.0" encoding="utf-8"?>
<p:tagLst xmlns:a="http://schemas.openxmlformats.org/drawingml/2006/main" xmlns:r="http://schemas.openxmlformats.org/officeDocument/2006/relationships" xmlns:p="http://schemas.openxmlformats.org/presentationml/2006/main">
  <p:tag name="NUM" val="7"/>
</p:tagLst>
</file>

<file path=ppt/tags/tag14.xml><?xml version="1.0" encoding="utf-8"?>
<p:tagLst xmlns:a="http://schemas.openxmlformats.org/drawingml/2006/main" xmlns:r="http://schemas.openxmlformats.org/officeDocument/2006/relationships" xmlns:p="http://schemas.openxmlformats.org/presentationml/2006/main">
  <p:tag name="NUM" val="10"/>
</p:tagLst>
</file>

<file path=ppt/tags/tag140.xml><?xml version="1.0" encoding="utf-8"?>
<p:tagLst xmlns:a="http://schemas.openxmlformats.org/drawingml/2006/main" xmlns:r="http://schemas.openxmlformats.org/officeDocument/2006/relationships" xmlns:p="http://schemas.openxmlformats.org/presentationml/2006/main">
  <p:tag name="NUM" val="1"/>
</p:tagLst>
</file>

<file path=ppt/tags/tag141.xml><?xml version="1.0" encoding="utf-8"?>
<p:tagLst xmlns:a="http://schemas.openxmlformats.org/drawingml/2006/main" xmlns:r="http://schemas.openxmlformats.org/officeDocument/2006/relationships" xmlns:p="http://schemas.openxmlformats.org/presentationml/2006/main">
  <p:tag name="NUM" val="2"/>
</p:tagLst>
</file>

<file path=ppt/tags/tag142.xml><?xml version="1.0" encoding="utf-8"?>
<p:tagLst xmlns:a="http://schemas.openxmlformats.org/drawingml/2006/main" xmlns:r="http://schemas.openxmlformats.org/officeDocument/2006/relationships" xmlns:p="http://schemas.openxmlformats.org/presentationml/2006/main">
  <p:tag name="NUM" val="3"/>
</p:tagLst>
</file>

<file path=ppt/tags/tag143.xml><?xml version="1.0" encoding="utf-8"?>
<p:tagLst xmlns:a="http://schemas.openxmlformats.org/drawingml/2006/main" xmlns:r="http://schemas.openxmlformats.org/officeDocument/2006/relationships" xmlns:p="http://schemas.openxmlformats.org/presentationml/2006/main">
  <p:tag name="NUM" val="4"/>
</p:tagLst>
</file>

<file path=ppt/tags/tag144.xml><?xml version="1.0" encoding="utf-8"?>
<p:tagLst xmlns:a="http://schemas.openxmlformats.org/drawingml/2006/main" xmlns:r="http://schemas.openxmlformats.org/officeDocument/2006/relationships" xmlns:p="http://schemas.openxmlformats.org/presentationml/2006/main">
  <p:tag name="NUM" val="5"/>
</p:tagLst>
</file>

<file path=ppt/tags/tag145.xml><?xml version="1.0" encoding="utf-8"?>
<p:tagLst xmlns:a="http://schemas.openxmlformats.org/drawingml/2006/main" xmlns:r="http://schemas.openxmlformats.org/officeDocument/2006/relationships" xmlns:p="http://schemas.openxmlformats.org/presentationml/2006/main">
  <p:tag name="NUM" val="6"/>
</p:tagLst>
</file>

<file path=ppt/tags/tag146.xml><?xml version="1.0" encoding="utf-8"?>
<p:tagLst xmlns:a="http://schemas.openxmlformats.org/drawingml/2006/main" xmlns:r="http://schemas.openxmlformats.org/officeDocument/2006/relationships" xmlns:p="http://schemas.openxmlformats.org/presentationml/2006/main">
  <p:tag name="NUM" val="7"/>
</p:tagLst>
</file>

<file path=ppt/tags/tag147.xml><?xml version="1.0" encoding="utf-8"?>
<p:tagLst xmlns:a="http://schemas.openxmlformats.org/drawingml/2006/main" xmlns:r="http://schemas.openxmlformats.org/officeDocument/2006/relationships" xmlns:p="http://schemas.openxmlformats.org/presentationml/2006/main">
  <p:tag name="NUM" val="1"/>
</p:tagLst>
</file>

<file path=ppt/tags/tag148.xml><?xml version="1.0" encoding="utf-8"?>
<p:tagLst xmlns:a="http://schemas.openxmlformats.org/drawingml/2006/main" xmlns:r="http://schemas.openxmlformats.org/officeDocument/2006/relationships" xmlns:p="http://schemas.openxmlformats.org/presentationml/2006/main">
  <p:tag name="NUM" val="2"/>
</p:tagLst>
</file>

<file path=ppt/tags/tag149.xml><?xml version="1.0" encoding="utf-8"?>
<p:tagLst xmlns:a="http://schemas.openxmlformats.org/drawingml/2006/main" xmlns:r="http://schemas.openxmlformats.org/officeDocument/2006/relationships" xmlns:p="http://schemas.openxmlformats.org/presentationml/2006/main">
  <p:tag name="NUM" val="3"/>
</p:tagLst>
</file>

<file path=ppt/tags/tag15.xml><?xml version="1.0" encoding="utf-8"?>
<p:tagLst xmlns:a="http://schemas.openxmlformats.org/drawingml/2006/main" xmlns:r="http://schemas.openxmlformats.org/officeDocument/2006/relationships" xmlns:p="http://schemas.openxmlformats.org/presentationml/2006/main">
  <p:tag name="NUM" val="11"/>
</p:tagLst>
</file>

<file path=ppt/tags/tag150.xml><?xml version="1.0" encoding="utf-8"?>
<p:tagLst xmlns:a="http://schemas.openxmlformats.org/drawingml/2006/main" xmlns:r="http://schemas.openxmlformats.org/officeDocument/2006/relationships" xmlns:p="http://schemas.openxmlformats.org/presentationml/2006/main">
  <p:tag name="NUM" val="4"/>
</p:tagLst>
</file>

<file path=ppt/tags/tag151.xml><?xml version="1.0" encoding="utf-8"?>
<p:tagLst xmlns:a="http://schemas.openxmlformats.org/drawingml/2006/main" xmlns:r="http://schemas.openxmlformats.org/officeDocument/2006/relationships" xmlns:p="http://schemas.openxmlformats.org/presentationml/2006/main">
  <p:tag name="NUM" val="5"/>
</p:tagLst>
</file>

<file path=ppt/tags/tag152.xml><?xml version="1.0" encoding="utf-8"?>
<p:tagLst xmlns:a="http://schemas.openxmlformats.org/drawingml/2006/main" xmlns:r="http://schemas.openxmlformats.org/officeDocument/2006/relationships" xmlns:p="http://schemas.openxmlformats.org/presentationml/2006/main">
  <p:tag name="NUM" val="6"/>
</p:tagLst>
</file>

<file path=ppt/tags/tag153.xml><?xml version="1.0" encoding="utf-8"?>
<p:tagLst xmlns:a="http://schemas.openxmlformats.org/drawingml/2006/main" xmlns:r="http://schemas.openxmlformats.org/officeDocument/2006/relationships" xmlns:p="http://schemas.openxmlformats.org/presentationml/2006/main">
  <p:tag name="NUM" val="7"/>
</p:tagLst>
</file>

<file path=ppt/tags/tag154.xml><?xml version="1.0" encoding="utf-8"?>
<p:tagLst xmlns:a="http://schemas.openxmlformats.org/drawingml/2006/main" xmlns:r="http://schemas.openxmlformats.org/officeDocument/2006/relationships" xmlns:p="http://schemas.openxmlformats.org/presentationml/2006/main">
  <p:tag name="NUM" val="1"/>
</p:tagLst>
</file>

<file path=ppt/tags/tag155.xml><?xml version="1.0" encoding="utf-8"?>
<p:tagLst xmlns:a="http://schemas.openxmlformats.org/drawingml/2006/main" xmlns:r="http://schemas.openxmlformats.org/officeDocument/2006/relationships" xmlns:p="http://schemas.openxmlformats.org/presentationml/2006/main">
  <p:tag name="NUM" val="2"/>
</p:tagLst>
</file>

<file path=ppt/tags/tag156.xml><?xml version="1.0" encoding="utf-8"?>
<p:tagLst xmlns:a="http://schemas.openxmlformats.org/drawingml/2006/main" xmlns:r="http://schemas.openxmlformats.org/officeDocument/2006/relationships" xmlns:p="http://schemas.openxmlformats.org/presentationml/2006/main">
  <p:tag name="NUM" val="3"/>
</p:tagLst>
</file>

<file path=ppt/tags/tag157.xml><?xml version="1.0" encoding="utf-8"?>
<p:tagLst xmlns:a="http://schemas.openxmlformats.org/drawingml/2006/main" xmlns:r="http://schemas.openxmlformats.org/officeDocument/2006/relationships" xmlns:p="http://schemas.openxmlformats.org/presentationml/2006/main">
  <p:tag name="NUM" val="4"/>
</p:tagLst>
</file>

<file path=ppt/tags/tag158.xml><?xml version="1.0" encoding="utf-8"?>
<p:tagLst xmlns:a="http://schemas.openxmlformats.org/drawingml/2006/main" xmlns:r="http://schemas.openxmlformats.org/officeDocument/2006/relationships" xmlns:p="http://schemas.openxmlformats.org/presentationml/2006/main">
  <p:tag name="NUM" val="5"/>
</p:tagLst>
</file>

<file path=ppt/tags/tag159.xml><?xml version="1.0" encoding="utf-8"?>
<p:tagLst xmlns:a="http://schemas.openxmlformats.org/drawingml/2006/main" xmlns:r="http://schemas.openxmlformats.org/officeDocument/2006/relationships" xmlns:p="http://schemas.openxmlformats.org/presentationml/2006/main">
  <p:tag name="NUM" val="6"/>
</p:tagLst>
</file>

<file path=ppt/tags/tag16.xml><?xml version="1.0" encoding="utf-8"?>
<p:tagLst xmlns:a="http://schemas.openxmlformats.org/drawingml/2006/main" xmlns:r="http://schemas.openxmlformats.org/officeDocument/2006/relationships" xmlns:p="http://schemas.openxmlformats.org/presentationml/2006/main">
  <p:tag name="NUM" val="12"/>
</p:tagLst>
</file>

<file path=ppt/tags/tag160.xml><?xml version="1.0" encoding="utf-8"?>
<p:tagLst xmlns:a="http://schemas.openxmlformats.org/drawingml/2006/main" xmlns:r="http://schemas.openxmlformats.org/officeDocument/2006/relationships" xmlns:p="http://schemas.openxmlformats.org/presentationml/2006/main">
  <p:tag name="NUM" val="7"/>
</p:tagLst>
</file>

<file path=ppt/tags/tag161.xml><?xml version="1.0" encoding="utf-8"?>
<p:tagLst xmlns:a="http://schemas.openxmlformats.org/drawingml/2006/main" xmlns:r="http://schemas.openxmlformats.org/officeDocument/2006/relationships" xmlns:p="http://schemas.openxmlformats.org/presentationml/2006/main">
  <p:tag name="NUM" val="1"/>
</p:tagLst>
</file>

<file path=ppt/tags/tag162.xml><?xml version="1.0" encoding="utf-8"?>
<p:tagLst xmlns:a="http://schemas.openxmlformats.org/drawingml/2006/main" xmlns:r="http://schemas.openxmlformats.org/officeDocument/2006/relationships" xmlns:p="http://schemas.openxmlformats.org/presentationml/2006/main">
  <p:tag name="NUM" val="2"/>
</p:tagLst>
</file>

<file path=ppt/tags/tag163.xml><?xml version="1.0" encoding="utf-8"?>
<p:tagLst xmlns:a="http://schemas.openxmlformats.org/drawingml/2006/main" xmlns:r="http://schemas.openxmlformats.org/officeDocument/2006/relationships" xmlns:p="http://schemas.openxmlformats.org/presentationml/2006/main">
  <p:tag name="NUM" val="3"/>
</p:tagLst>
</file>

<file path=ppt/tags/tag164.xml><?xml version="1.0" encoding="utf-8"?>
<p:tagLst xmlns:a="http://schemas.openxmlformats.org/drawingml/2006/main" xmlns:r="http://schemas.openxmlformats.org/officeDocument/2006/relationships" xmlns:p="http://schemas.openxmlformats.org/presentationml/2006/main">
  <p:tag name="NUM" val="4"/>
</p:tagLst>
</file>

<file path=ppt/tags/tag165.xml><?xml version="1.0" encoding="utf-8"?>
<p:tagLst xmlns:a="http://schemas.openxmlformats.org/drawingml/2006/main" xmlns:r="http://schemas.openxmlformats.org/officeDocument/2006/relationships" xmlns:p="http://schemas.openxmlformats.org/presentationml/2006/main">
  <p:tag name="NUM" val="5"/>
</p:tagLst>
</file>

<file path=ppt/tags/tag166.xml><?xml version="1.0" encoding="utf-8"?>
<p:tagLst xmlns:a="http://schemas.openxmlformats.org/drawingml/2006/main" xmlns:r="http://schemas.openxmlformats.org/officeDocument/2006/relationships" xmlns:p="http://schemas.openxmlformats.org/presentationml/2006/main">
  <p:tag name="NUM" val="6"/>
</p:tagLst>
</file>

<file path=ppt/tags/tag167.xml><?xml version="1.0" encoding="utf-8"?>
<p:tagLst xmlns:a="http://schemas.openxmlformats.org/drawingml/2006/main" xmlns:r="http://schemas.openxmlformats.org/officeDocument/2006/relationships" xmlns:p="http://schemas.openxmlformats.org/presentationml/2006/main">
  <p:tag name="NUM" val="7"/>
</p:tagLst>
</file>

<file path=ppt/tags/tag168.xml><?xml version="1.0" encoding="utf-8"?>
<p:tagLst xmlns:a="http://schemas.openxmlformats.org/drawingml/2006/main" xmlns:r="http://schemas.openxmlformats.org/officeDocument/2006/relationships" xmlns:p="http://schemas.openxmlformats.org/presentationml/2006/main">
  <p:tag name="NUM" val="1"/>
</p:tagLst>
</file>

<file path=ppt/tags/tag169.xml><?xml version="1.0" encoding="utf-8"?>
<p:tagLst xmlns:a="http://schemas.openxmlformats.org/drawingml/2006/main" xmlns:r="http://schemas.openxmlformats.org/officeDocument/2006/relationships" xmlns:p="http://schemas.openxmlformats.org/presentationml/2006/main">
  <p:tag name="NUM" val="2"/>
</p:tagLst>
</file>

<file path=ppt/tags/tag17.xml><?xml version="1.0" encoding="utf-8"?>
<p:tagLst xmlns:a="http://schemas.openxmlformats.org/drawingml/2006/main" xmlns:r="http://schemas.openxmlformats.org/officeDocument/2006/relationships" xmlns:p="http://schemas.openxmlformats.org/presentationml/2006/main">
  <p:tag name="NUM" val="13"/>
</p:tagLst>
</file>

<file path=ppt/tags/tag170.xml><?xml version="1.0" encoding="utf-8"?>
<p:tagLst xmlns:a="http://schemas.openxmlformats.org/drawingml/2006/main" xmlns:r="http://schemas.openxmlformats.org/officeDocument/2006/relationships" xmlns:p="http://schemas.openxmlformats.org/presentationml/2006/main">
  <p:tag name="NUM" val="3"/>
</p:tagLst>
</file>

<file path=ppt/tags/tag171.xml><?xml version="1.0" encoding="utf-8"?>
<p:tagLst xmlns:a="http://schemas.openxmlformats.org/drawingml/2006/main" xmlns:r="http://schemas.openxmlformats.org/officeDocument/2006/relationships" xmlns:p="http://schemas.openxmlformats.org/presentationml/2006/main">
  <p:tag name="NUM" val="4"/>
</p:tagLst>
</file>

<file path=ppt/tags/tag172.xml><?xml version="1.0" encoding="utf-8"?>
<p:tagLst xmlns:a="http://schemas.openxmlformats.org/drawingml/2006/main" xmlns:r="http://schemas.openxmlformats.org/officeDocument/2006/relationships" xmlns:p="http://schemas.openxmlformats.org/presentationml/2006/main">
  <p:tag name="NUM" val="5"/>
</p:tagLst>
</file>

<file path=ppt/tags/tag173.xml><?xml version="1.0" encoding="utf-8"?>
<p:tagLst xmlns:a="http://schemas.openxmlformats.org/drawingml/2006/main" xmlns:r="http://schemas.openxmlformats.org/officeDocument/2006/relationships" xmlns:p="http://schemas.openxmlformats.org/presentationml/2006/main">
  <p:tag name="NUM" val="6"/>
</p:tagLst>
</file>

<file path=ppt/tags/tag174.xml><?xml version="1.0" encoding="utf-8"?>
<p:tagLst xmlns:a="http://schemas.openxmlformats.org/drawingml/2006/main" xmlns:r="http://schemas.openxmlformats.org/officeDocument/2006/relationships" xmlns:p="http://schemas.openxmlformats.org/presentationml/2006/main">
  <p:tag name="NUM" val="7"/>
</p:tagLst>
</file>

<file path=ppt/tags/tag175.xml><?xml version="1.0" encoding="utf-8"?>
<p:tagLst xmlns:a="http://schemas.openxmlformats.org/drawingml/2006/main" xmlns:r="http://schemas.openxmlformats.org/officeDocument/2006/relationships" xmlns:p="http://schemas.openxmlformats.org/presentationml/2006/main">
  <p:tag name="NUM" val="1"/>
</p:tagLst>
</file>

<file path=ppt/tags/tag176.xml><?xml version="1.0" encoding="utf-8"?>
<p:tagLst xmlns:a="http://schemas.openxmlformats.org/drawingml/2006/main" xmlns:r="http://schemas.openxmlformats.org/officeDocument/2006/relationships" xmlns:p="http://schemas.openxmlformats.org/presentationml/2006/main">
  <p:tag name="NUM" val="2"/>
</p:tagLst>
</file>

<file path=ppt/tags/tag177.xml><?xml version="1.0" encoding="utf-8"?>
<p:tagLst xmlns:a="http://schemas.openxmlformats.org/drawingml/2006/main" xmlns:r="http://schemas.openxmlformats.org/officeDocument/2006/relationships" xmlns:p="http://schemas.openxmlformats.org/presentationml/2006/main">
  <p:tag name="NUM" val="3"/>
</p:tagLst>
</file>

<file path=ppt/tags/tag178.xml><?xml version="1.0" encoding="utf-8"?>
<p:tagLst xmlns:a="http://schemas.openxmlformats.org/drawingml/2006/main" xmlns:r="http://schemas.openxmlformats.org/officeDocument/2006/relationships" xmlns:p="http://schemas.openxmlformats.org/presentationml/2006/main">
  <p:tag name="NUM" val="4"/>
</p:tagLst>
</file>

<file path=ppt/tags/tag179.xml><?xml version="1.0" encoding="utf-8"?>
<p:tagLst xmlns:a="http://schemas.openxmlformats.org/drawingml/2006/main" xmlns:r="http://schemas.openxmlformats.org/officeDocument/2006/relationships" xmlns:p="http://schemas.openxmlformats.org/presentationml/2006/main">
  <p:tag name="NUM" val="5"/>
</p:tagLst>
</file>

<file path=ppt/tags/tag18.xml><?xml version="1.0" encoding="utf-8"?>
<p:tagLst xmlns:a="http://schemas.openxmlformats.org/drawingml/2006/main" xmlns:r="http://schemas.openxmlformats.org/officeDocument/2006/relationships" xmlns:p="http://schemas.openxmlformats.org/presentationml/2006/main">
  <p:tag name="NUM" val="14"/>
</p:tagLst>
</file>

<file path=ppt/tags/tag180.xml><?xml version="1.0" encoding="utf-8"?>
<p:tagLst xmlns:a="http://schemas.openxmlformats.org/drawingml/2006/main" xmlns:r="http://schemas.openxmlformats.org/officeDocument/2006/relationships" xmlns:p="http://schemas.openxmlformats.org/presentationml/2006/main">
  <p:tag name="NUM" val="6"/>
</p:tagLst>
</file>

<file path=ppt/tags/tag181.xml><?xml version="1.0" encoding="utf-8"?>
<p:tagLst xmlns:a="http://schemas.openxmlformats.org/drawingml/2006/main" xmlns:r="http://schemas.openxmlformats.org/officeDocument/2006/relationships" xmlns:p="http://schemas.openxmlformats.org/presentationml/2006/main">
  <p:tag name="NUM" val="7"/>
</p:tagLst>
</file>

<file path=ppt/tags/tag182.xml><?xml version="1.0" encoding="utf-8"?>
<p:tagLst xmlns:a="http://schemas.openxmlformats.org/drawingml/2006/main" xmlns:r="http://schemas.openxmlformats.org/officeDocument/2006/relationships" xmlns:p="http://schemas.openxmlformats.org/presentationml/2006/main">
  <p:tag name="NUM" val="1"/>
</p:tagLst>
</file>

<file path=ppt/tags/tag183.xml><?xml version="1.0" encoding="utf-8"?>
<p:tagLst xmlns:a="http://schemas.openxmlformats.org/drawingml/2006/main" xmlns:r="http://schemas.openxmlformats.org/officeDocument/2006/relationships" xmlns:p="http://schemas.openxmlformats.org/presentationml/2006/main">
  <p:tag name="NUM" val="2"/>
</p:tagLst>
</file>

<file path=ppt/tags/tag184.xml><?xml version="1.0" encoding="utf-8"?>
<p:tagLst xmlns:a="http://schemas.openxmlformats.org/drawingml/2006/main" xmlns:r="http://schemas.openxmlformats.org/officeDocument/2006/relationships" xmlns:p="http://schemas.openxmlformats.org/presentationml/2006/main">
  <p:tag name="NUM" val="3"/>
</p:tagLst>
</file>

<file path=ppt/tags/tag185.xml><?xml version="1.0" encoding="utf-8"?>
<p:tagLst xmlns:a="http://schemas.openxmlformats.org/drawingml/2006/main" xmlns:r="http://schemas.openxmlformats.org/officeDocument/2006/relationships" xmlns:p="http://schemas.openxmlformats.org/presentationml/2006/main">
  <p:tag name="NUM" val="4"/>
</p:tagLst>
</file>

<file path=ppt/tags/tag186.xml><?xml version="1.0" encoding="utf-8"?>
<p:tagLst xmlns:a="http://schemas.openxmlformats.org/drawingml/2006/main" xmlns:r="http://schemas.openxmlformats.org/officeDocument/2006/relationships" xmlns:p="http://schemas.openxmlformats.org/presentationml/2006/main">
  <p:tag name="NUM" val="5"/>
</p:tagLst>
</file>

<file path=ppt/tags/tag187.xml><?xml version="1.0" encoding="utf-8"?>
<p:tagLst xmlns:a="http://schemas.openxmlformats.org/drawingml/2006/main" xmlns:r="http://schemas.openxmlformats.org/officeDocument/2006/relationships" xmlns:p="http://schemas.openxmlformats.org/presentationml/2006/main">
  <p:tag name="NUM" val="6"/>
</p:tagLst>
</file>

<file path=ppt/tags/tag188.xml><?xml version="1.0" encoding="utf-8"?>
<p:tagLst xmlns:a="http://schemas.openxmlformats.org/drawingml/2006/main" xmlns:r="http://schemas.openxmlformats.org/officeDocument/2006/relationships" xmlns:p="http://schemas.openxmlformats.org/presentationml/2006/main">
  <p:tag name="NUM" val="7"/>
</p:tagLst>
</file>

<file path=ppt/tags/tag189.xml><?xml version="1.0" encoding="utf-8"?>
<p:tagLst xmlns:a="http://schemas.openxmlformats.org/drawingml/2006/main" xmlns:r="http://schemas.openxmlformats.org/officeDocument/2006/relationships" xmlns:p="http://schemas.openxmlformats.org/presentationml/2006/main">
  <p:tag name="NUM" val="1"/>
</p:tagLst>
</file>

<file path=ppt/tags/tag19.xml><?xml version="1.0" encoding="utf-8"?>
<p:tagLst xmlns:a="http://schemas.openxmlformats.org/drawingml/2006/main" xmlns:r="http://schemas.openxmlformats.org/officeDocument/2006/relationships" xmlns:p="http://schemas.openxmlformats.org/presentationml/2006/main">
  <p:tag name="NUM" val="1"/>
</p:tagLst>
</file>

<file path=ppt/tags/tag190.xml><?xml version="1.0" encoding="utf-8"?>
<p:tagLst xmlns:a="http://schemas.openxmlformats.org/drawingml/2006/main" xmlns:r="http://schemas.openxmlformats.org/officeDocument/2006/relationships" xmlns:p="http://schemas.openxmlformats.org/presentationml/2006/main">
  <p:tag name="NUM" val="2"/>
</p:tagLst>
</file>

<file path=ppt/tags/tag191.xml><?xml version="1.0" encoding="utf-8"?>
<p:tagLst xmlns:a="http://schemas.openxmlformats.org/drawingml/2006/main" xmlns:r="http://schemas.openxmlformats.org/officeDocument/2006/relationships" xmlns:p="http://schemas.openxmlformats.org/presentationml/2006/main">
  <p:tag name="NUM" val="3"/>
</p:tagLst>
</file>

<file path=ppt/tags/tag192.xml><?xml version="1.0" encoding="utf-8"?>
<p:tagLst xmlns:a="http://schemas.openxmlformats.org/drawingml/2006/main" xmlns:r="http://schemas.openxmlformats.org/officeDocument/2006/relationships" xmlns:p="http://schemas.openxmlformats.org/presentationml/2006/main">
  <p:tag name="NUM" val="4"/>
</p:tagLst>
</file>

<file path=ppt/tags/tag193.xml><?xml version="1.0" encoding="utf-8"?>
<p:tagLst xmlns:a="http://schemas.openxmlformats.org/drawingml/2006/main" xmlns:r="http://schemas.openxmlformats.org/officeDocument/2006/relationships" xmlns:p="http://schemas.openxmlformats.org/presentationml/2006/main">
  <p:tag name="NUM" val="5"/>
</p:tagLst>
</file>

<file path=ppt/tags/tag194.xml><?xml version="1.0" encoding="utf-8"?>
<p:tagLst xmlns:a="http://schemas.openxmlformats.org/drawingml/2006/main" xmlns:r="http://schemas.openxmlformats.org/officeDocument/2006/relationships" xmlns:p="http://schemas.openxmlformats.org/presentationml/2006/main">
  <p:tag name="NUM" val="6"/>
</p:tagLst>
</file>

<file path=ppt/tags/tag195.xml><?xml version="1.0" encoding="utf-8"?>
<p:tagLst xmlns:a="http://schemas.openxmlformats.org/drawingml/2006/main" xmlns:r="http://schemas.openxmlformats.org/officeDocument/2006/relationships" xmlns:p="http://schemas.openxmlformats.org/presentationml/2006/main">
  <p:tag name="NUM" val="7"/>
</p:tagLst>
</file>

<file path=ppt/tags/tag196.xml><?xml version="1.0" encoding="utf-8"?>
<p:tagLst xmlns:a="http://schemas.openxmlformats.org/drawingml/2006/main" xmlns:r="http://schemas.openxmlformats.org/officeDocument/2006/relationships" xmlns:p="http://schemas.openxmlformats.org/presentationml/2006/main">
  <p:tag name="NUM" val="1"/>
</p:tagLst>
</file>

<file path=ppt/tags/tag197.xml><?xml version="1.0" encoding="utf-8"?>
<p:tagLst xmlns:a="http://schemas.openxmlformats.org/drawingml/2006/main" xmlns:r="http://schemas.openxmlformats.org/officeDocument/2006/relationships" xmlns:p="http://schemas.openxmlformats.org/presentationml/2006/main">
  <p:tag name="NUM" val="2"/>
</p:tagLst>
</file>

<file path=ppt/tags/tag198.xml><?xml version="1.0" encoding="utf-8"?>
<p:tagLst xmlns:a="http://schemas.openxmlformats.org/drawingml/2006/main" xmlns:r="http://schemas.openxmlformats.org/officeDocument/2006/relationships" xmlns:p="http://schemas.openxmlformats.org/presentationml/2006/main">
  <p:tag name="NUM" val="3"/>
</p:tagLst>
</file>

<file path=ppt/tags/tag199.xml><?xml version="1.0" encoding="utf-8"?>
<p:tagLst xmlns:a="http://schemas.openxmlformats.org/drawingml/2006/main" xmlns:r="http://schemas.openxmlformats.org/officeDocument/2006/relationships" xmlns:p="http://schemas.openxmlformats.org/presentationml/2006/main">
  <p:tag name="NUM" val="4"/>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2"/>
</p:tagLst>
</file>

<file path=ppt/tags/tag200.xml><?xml version="1.0" encoding="utf-8"?>
<p:tagLst xmlns:a="http://schemas.openxmlformats.org/drawingml/2006/main" xmlns:r="http://schemas.openxmlformats.org/officeDocument/2006/relationships" xmlns:p="http://schemas.openxmlformats.org/presentationml/2006/main">
  <p:tag name="NUM" val="5"/>
</p:tagLst>
</file>

<file path=ppt/tags/tag201.xml><?xml version="1.0" encoding="utf-8"?>
<p:tagLst xmlns:a="http://schemas.openxmlformats.org/drawingml/2006/main" xmlns:r="http://schemas.openxmlformats.org/officeDocument/2006/relationships" xmlns:p="http://schemas.openxmlformats.org/presentationml/2006/main">
  <p:tag name="NUM" val="6"/>
</p:tagLst>
</file>

<file path=ppt/tags/tag202.xml><?xml version="1.0" encoding="utf-8"?>
<p:tagLst xmlns:a="http://schemas.openxmlformats.org/drawingml/2006/main" xmlns:r="http://schemas.openxmlformats.org/officeDocument/2006/relationships" xmlns:p="http://schemas.openxmlformats.org/presentationml/2006/main">
  <p:tag name="NUM" val="7"/>
</p:tagLst>
</file>

<file path=ppt/tags/tag203.xml><?xml version="1.0" encoding="utf-8"?>
<p:tagLst xmlns:a="http://schemas.openxmlformats.org/drawingml/2006/main" xmlns:r="http://schemas.openxmlformats.org/officeDocument/2006/relationships" xmlns:p="http://schemas.openxmlformats.org/presentationml/2006/main">
  <p:tag name="NUM" val="1"/>
</p:tagLst>
</file>

<file path=ppt/tags/tag204.xml><?xml version="1.0" encoding="utf-8"?>
<p:tagLst xmlns:a="http://schemas.openxmlformats.org/drawingml/2006/main" xmlns:r="http://schemas.openxmlformats.org/officeDocument/2006/relationships" xmlns:p="http://schemas.openxmlformats.org/presentationml/2006/main">
  <p:tag name="NUM" val="2"/>
</p:tagLst>
</file>

<file path=ppt/tags/tag205.xml><?xml version="1.0" encoding="utf-8"?>
<p:tagLst xmlns:a="http://schemas.openxmlformats.org/drawingml/2006/main" xmlns:r="http://schemas.openxmlformats.org/officeDocument/2006/relationships" xmlns:p="http://schemas.openxmlformats.org/presentationml/2006/main">
  <p:tag name="NUM" val="3"/>
</p:tagLst>
</file>

<file path=ppt/tags/tag206.xml><?xml version="1.0" encoding="utf-8"?>
<p:tagLst xmlns:a="http://schemas.openxmlformats.org/drawingml/2006/main" xmlns:r="http://schemas.openxmlformats.org/officeDocument/2006/relationships" xmlns:p="http://schemas.openxmlformats.org/presentationml/2006/main">
  <p:tag name="NUM" val="4"/>
</p:tagLst>
</file>

<file path=ppt/tags/tag207.xml><?xml version="1.0" encoding="utf-8"?>
<p:tagLst xmlns:a="http://schemas.openxmlformats.org/drawingml/2006/main" xmlns:r="http://schemas.openxmlformats.org/officeDocument/2006/relationships" xmlns:p="http://schemas.openxmlformats.org/presentationml/2006/main">
  <p:tag name="NUM" val="5"/>
</p:tagLst>
</file>

<file path=ppt/tags/tag208.xml><?xml version="1.0" encoding="utf-8"?>
<p:tagLst xmlns:a="http://schemas.openxmlformats.org/drawingml/2006/main" xmlns:r="http://schemas.openxmlformats.org/officeDocument/2006/relationships" xmlns:p="http://schemas.openxmlformats.org/presentationml/2006/main">
  <p:tag name="NUM" val="6"/>
</p:tagLst>
</file>

<file path=ppt/tags/tag209.xml><?xml version="1.0" encoding="utf-8"?>
<p:tagLst xmlns:a="http://schemas.openxmlformats.org/drawingml/2006/main" xmlns:r="http://schemas.openxmlformats.org/officeDocument/2006/relationships" xmlns:p="http://schemas.openxmlformats.org/presentationml/2006/main">
  <p:tag name="NUM" val="7"/>
</p:tagLst>
</file>

<file path=ppt/tags/tag21.xml><?xml version="1.0" encoding="utf-8"?>
<p:tagLst xmlns:a="http://schemas.openxmlformats.org/drawingml/2006/main" xmlns:r="http://schemas.openxmlformats.org/officeDocument/2006/relationships" xmlns:p="http://schemas.openxmlformats.org/presentationml/2006/main">
  <p:tag name="NUM" val="3"/>
</p:tagLst>
</file>

<file path=ppt/tags/tag210.xml><?xml version="1.0" encoding="utf-8"?>
<p:tagLst xmlns:a="http://schemas.openxmlformats.org/drawingml/2006/main" xmlns:r="http://schemas.openxmlformats.org/officeDocument/2006/relationships" xmlns:p="http://schemas.openxmlformats.org/presentationml/2006/main">
  <p:tag name="NUM" val="1"/>
</p:tagLst>
</file>

<file path=ppt/tags/tag211.xml><?xml version="1.0" encoding="utf-8"?>
<p:tagLst xmlns:a="http://schemas.openxmlformats.org/drawingml/2006/main" xmlns:r="http://schemas.openxmlformats.org/officeDocument/2006/relationships" xmlns:p="http://schemas.openxmlformats.org/presentationml/2006/main">
  <p:tag name="NUM" val="2"/>
</p:tagLst>
</file>

<file path=ppt/tags/tag212.xml><?xml version="1.0" encoding="utf-8"?>
<p:tagLst xmlns:a="http://schemas.openxmlformats.org/drawingml/2006/main" xmlns:r="http://schemas.openxmlformats.org/officeDocument/2006/relationships" xmlns:p="http://schemas.openxmlformats.org/presentationml/2006/main">
  <p:tag name="NUM" val="3"/>
</p:tagLst>
</file>

<file path=ppt/tags/tag213.xml><?xml version="1.0" encoding="utf-8"?>
<p:tagLst xmlns:a="http://schemas.openxmlformats.org/drawingml/2006/main" xmlns:r="http://schemas.openxmlformats.org/officeDocument/2006/relationships" xmlns:p="http://schemas.openxmlformats.org/presentationml/2006/main">
  <p:tag name="NUM" val="4"/>
</p:tagLst>
</file>

<file path=ppt/tags/tag214.xml><?xml version="1.0" encoding="utf-8"?>
<p:tagLst xmlns:a="http://schemas.openxmlformats.org/drawingml/2006/main" xmlns:r="http://schemas.openxmlformats.org/officeDocument/2006/relationships" xmlns:p="http://schemas.openxmlformats.org/presentationml/2006/main">
  <p:tag name="NUM" val="5"/>
</p:tagLst>
</file>

<file path=ppt/tags/tag215.xml><?xml version="1.0" encoding="utf-8"?>
<p:tagLst xmlns:a="http://schemas.openxmlformats.org/drawingml/2006/main" xmlns:r="http://schemas.openxmlformats.org/officeDocument/2006/relationships" xmlns:p="http://schemas.openxmlformats.org/presentationml/2006/main">
  <p:tag name="NUM" val="6"/>
</p:tagLst>
</file>

<file path=ppt/tags/tag216.xml><?xml version="1.0" encoding="utf-8"?>
<p:tagLst xmlns:a="http://schemas.openxmlformats.org/drawingml/2006/main" xmlns:r="http://schemas.openxmlformats.org/officeDocument/2006/relationships" xmlns:p="http://schemas.openxmlformats.org/presentationml/2006/main">
  <p:tag name="NUM" val="7"/>
</p:tagLst>
</file>

<file path=ppt/tags/tag217.xml><?xml version="1.0" encoding="utf-8"?>
<p:tagLst xmlns:a="http://schemas.openxmlformats.org/drawingml/2006/main" xmlns:r="http://schemas.openxmlformats.org/officeDocument/2006/relationships" xmlns:p="http://schemas.openxmlformats.org/presentationml/2006/main">
  <p:tag name="NUM" val="1"/>
</p:tagLst>
</file>

<file path=ppt/tags/tag218.xml><?xml version="1.0" encoding="utf-8"?>
<p:tagLst xmlns:a="http://schemas.openxmlformats.org/drawingml/2006/main" xmlns:r="http://schemas.openxmlformats.org/officeDocument/2006/relationships" xmlns:p="http://schemas.openxmlformats.org/presentationml/2006/main">
  <p:tag name="NUM" val="2"/>
</p:tagLst>
</file>

<file path=ppt/tags/tag219.xml><?xml version="1.0" encoding="utf-8"?>
<p:tagLst xmlns:a="http://schemas.openxmlformats.org/drawingml/2006/main" xmlns:r="http://schemas.openxmlformats.org/officeDocument/2006/relationships" xmlns:p="http://schemas.openxmlformats.org/presentationml/2006/main">
  <p:tag name="NUM" val="3"/>
</p:tagLst>
</file>

<file path=ppt/tags/tag22.xml><?xml version="1.0" encoding="utf-8"?>
<p:tagLst xmlns:a="http://schemas.openxmlformats.org/drawingml/2006/main" xmlns:r="http://schemas.openxmlformats.org/officeDocument/2006/relationships" xmlns:p="http://schemas.openxmlformats.org/presentationml/2006/main">
  <p:tag name="NUM" val="4"/>
</p:tagLst>
</file>

<file path=ppt/tags/tag220.xml><?xml version="1.0" encoding="utf-8"?>
<p:tagLst xmlns:a="http://schemas.openxmlformats.org/drawingml/2006/main" xmlns:r="http://schemas.openxmlformats.org/officeDocument/2006/relationships" xmlns:p="http://schemas.openxmlformats.org/presentationml/2006/main">
  <p:tag name="NUM" val="4"/>
</p:tagLst>
</file>

<file path=ppt/tags/tag221.xml><?xml version="1.0" encoding="utf-8"?>
<p:tagLst xmlns:a="http://schemas.openxmlformats.org/drawingml/2006/main" xmlns:r="http://schemas.openxmlformats.org/officeDocument/2006/relationships" xmlns:p="http://schemas.openxmlformats.org/presentationml/2006/main">
  <p:tag name="NUM" val="5"/>
</p:tagLst>
</file>

<file path=ppt/tags/tag222.xml><?xml version="1.0" encoding="utf-8"?>
<p:tagLst xmlns:a="http://schemas.openxmlformats.org/drawingml/2006/main" xmlns:r="http://schemas.openxmlformats.org/officeDocument/2006/relationships" xmlns:p="http://schemas.openxmlformats.org/presentationml/2006/main">
  <p:tag name="NUM" val="6"/>
</p:tagLst>
</file>

<file path=ppt/tags/tag223.xml><?xml version="1.0" encoding="utf-8"?>
<p:tagLst xmlns:a="http://schemas.openxmlformats.org/drawingml/2006/main" xmlns:r="http://schemas.openxmlformats.org/officeDocument/2006/relationships" xmlns:p="http://schemas.openxmlformats.org/presentationml/2006/main">
  <p:tag name="NUM" val="7"/>
</p:tagLst>
</file>

<file path=ppt/tags/tag224.xml><?xml version="1.0" encoding="utf-8"?>
<p:tagLst xmlns:a="http://schemas.openxmlformats.org/drawingml/2006/main" xmlns:r="http://schemas.openxmlformats.org/officeDocument/2006/relationships" xmlns:p="http://schemas.openxmlformats.org/presentationml/2006/main">
  <p:tag name="NUM" val="1"/>
</p:tagLst>
</file>

<file path=ppt/tags/tag225.xml><?xml version="1.0" encoding="utf-8"?>
<p:tagLst xmlns:a="http://schemas.openxmlformats.org/drawingml/2006/main" xmlns:r="http://schemas.openxmlformats.org/officeDocument/2006/relationships" xmlns:p="http://schemas.openxmlformats.org/presentationml/2006/main">
  <p:tag name="NUM" val="2"/>
</p:tagLst>
</file>

<file path=ppt/tags/tag226.xml><?xml version="1.0" encoding="utf-8"?>
<p:tagLst xmlns:a="http://schemas.openxmlformats.org/drawingml/2006/main" xmlns:r="http://schemas.openxmlformats.org/officeDocument/2006/relationships" xmlns:p="http://schemas.openxmlformats.org/presentationml/2006/main">
  <p:tag name="NUM" val="3"/>
</p:tagLst>
</file>

<file path=ppt/tags/tag227.xml><?xml version="1.0" encoding="utf-8"?>
<p:tagLst xmlns:a="http://schemas.openxmlformats.org/drawingml/2006/main" xmlns:r="http://schemas.openxmlformats.org/officeDocument/2006/relationships" xmlns:p="http://schemas.openxmlformats.org/presentationml/2006/main">
  <p:tag name="NUM" val="4"/>
</p:tagLst>
</file>

<file path=ppt/tags/tag228.xml><?xml version="1.0" encoding="utf-8"?>
<p:tagLst xmlns:a="http://schemas.openxmlformats.org/drawingml/2006/main" xmlns:r="http://schemas.openxmlformats.org/officeDocument/2006/relationships" xmlns:p="http://schemas.openxmlformats.org/presentationml/2006/main">
  <p:tag name="NUM" val="5"/>
</p:tagLst>
</file>

<file path=ppt/tags/tag229.xml><?xml version="1.0" encoding="utf-8"?>
<p:tagLst xmlns:a="http://schemas.openxmlformats.org/drawingml/2006/main" xmlns:r="http://schemas.openxmlformats.org/officeDocument/2006/relationships" xmlns:p="http://schemas.openxmlformats.org/presentationml/2006/main">
  <p:tag name="NUM" val="6"/>
</p:tagLst>
</file>

<file path=ppt/tags/tag23.xml><?xml version="1.0" encoding="utf-8"?>
<p:tagLst xmlns:a="http://schemas.openxmlformats.org/drawingml/2006/main" xmlns:r="http://schemas.openxmlformats.org/officeDocument/2006/relationships" xmlns:p="http://schemas.openxmlformats.org/presentationml/2006/main">
  <p:tag name="NUM" val="5"/>
</p:tagLst>
</file>

<file path=ppt/tags/tag230.xml><?xml version="1.0" encoding="utf-8"?>
<p:tagLst xmlns:a="http://schemas.openxmlformats.org/drawingml/2006/main" xmlns:r="http://schemas.openxmlformats.org/officeDocument/2006/relationships" xmlns:p="http://schemas.openxmlformats.org/presentationml/2006/main">
  <p:tag name="NUM" val="7"/>
</p:tagLst>
</file>

<file path=ppt/tags/tag231.xml><?xml version="1.0" encoding="utf-8"?>
<p:tagLst xmlns:a="http://schemas.openxmlformats.org/drawingml/2006/main" xmlns:r="http://schemas.openxmlformats.org/officeDocument/2006/relationships" xmlns:p="http://schemas.openxmlformats.org/presentationml/2006/main">
  <p:tag name="NUM" val="1"/>
</p:tagLst>
</file>

<file path=ppt/tags/tag232.xml><?xml version="1.0" encoding="utf-8"?>
<p:tagLst xmlns:a="http://schemas.openxmlformats.org/drawingml/2006/main" xmlns:r="http://schemas.openxmlformats.org/officeDocument/2006/relationships" xmlns:p="http://schemas.openxmlformats.org/presentationml/2006/main">
  <p:tag name="NUM" val="2"/>
</p:tagLst>
</file>

<file path=ppt/tags/tag233.xml><?xml version="1.0" encoding="utf-8"?>
<p:tagLst xmlns:a="http://schemas.openxmlformats.org/drawingml/2006/main" xmlns:r="http://schemas.openxmlformats.org/officeDocument/2006/relationships" xmlns:p="http://schemas.openxmlformats.org/presentationml/2006/main">
  <p:tag name="NUM" val="3"/>
</p:tagLst>
</file>

<file path=ppt/tags/tag234.xml><?xml version="1.0" encoding="utf-8"?>
<p:tagLst xmlns:a="http://schemas.openxmlformats.org/drawingml/2006/main" xmlns:r="http://schemas.openxmlformats.org/officeDocument/2006/relationships" xmlns:p="http://schemas.openxmlformats.org/presentationml/2006/main">
  <p:tag name="NUM" val="4"/>
</p:tagLst>
</file>

<file path=ppt/tags/tag235.xml><?xml version="1.0" encoding="utf-8"?>
<p:tagLst xmlns:a="http://schemas.openxmlformats.org/drawingml/2006/main" xmlns:r="http://schemas.openxmlformats.org/officeDocument/2006/relationships" xmlns:p="http://schemas.openxmlformats.org/presentationml/2006/main">
  <p:tag name="NUM" val="5"/>
</p:tagLst>
</file>

<file path=ppt/tags/tag236.xml><?xml version="1.0" encoding="utf-8"?>
<p:tagLst xmlns:a="http://schemas.openxmlformats.org/drawingml/2006/main" xmlns:r="http://schemas.openxmlformats.org/officeDocument/2006/relationships" xmlns:p="http://schemas.openxmlformats.org/presentationml/2006/main">
  <p:tag name="NUM" val="6"/>
</p:tagLst>
</file>

<file path=ppt/tags/tag237.xml><?xml version="1.0" encoding="utf-8"?>
<p:tagLst xmlns:a="http://schemas.openxmlformats.org/drawingml/2006/main" xmlns:r="http://schemas.openxmlformats.org/officeDocument/2006/relationships" xmlns:p="http://schemas.openxmlformats.org/presentationml/2006/main">
  <p:tag name="NUM" val="7"/>
</p:tagLst>
</file>

<file path=ppt/tags/tag238.xml><?xml version="1.0" encoding="utf-8"?>
<p:tagLst xmlns:a="http://schemas.openxmlformats.org/drawingml/2006/main" xmlns:r="http://schemas.openxmlformats.org/officeDocument/2006/relationships" xmlns:p="http://schemas.openxmlformats.org/presentationml/2006/main">
  <p:tag name="NUM" val="1"/>
</p:tagLst>
</file>

<file path=ppt/tags/tag239.xml><?xml version="1.0" encoding="utf-8"?>
<p:tagLst xmlns:a="http://schemas.openxmlformats.org/drawingml/2006/main" xmlns:r="http://schemas.openxmlformats.org/officeDocument/2006/relationships" xmlns:p="http://schemas.openxmlformats.org/presentationml/2006/main">
  <p:tag name="NUM" val="2"/>
</p:tagLst>
</file>

<file path=ppt/tags/tag24.xml><?xml version="1.0" encoding="utf-8"?>
<p:tagLst xmlns:a="http://schemas.openxmlformats.org/drawingml/2006/main" xmlns:r="http://schemas.openxmlformats.org/officeDocument/2006/relationships" xmlns:p="http://schemas.openxmlformats.org/presentationml/2006/main">
  <p:tag name="NUM" val="6"/>
</p:tagLst>
</file>

<file path=ppt/tags/tag240.xml><?xml version="1.0" encoding="utf-8"?>
<p:tagLst xmlns:a="http://schemas.openxmlformats.org/drawingml/2006/main" xmlns:r="http://schemas.openxmlformats.org/officeDocument/2006/relationships" xmlns:p="http://schemas.openxmlformats.org/presentationml/2006/main">
  <p:tag name="NUM" val="3"/>
</p:tagLst>
</file>

<file path=ppt/tags/tag241.xml><?xml version="1.0" encoding="utf-8"?>
<p:tagLst xmlns:a="http://schemas.openxmlformats.org/drawingml/2006/main" xmlns:r="http://schemas.openxmlformats.org/officeDocument/2006/relationships" xmlns:p="http://schemas.openxmlformats.org/presentationml/2006/main">
  <p:tag name="NUM" val="4"/>
</p:tagLst>
</file>

<file path=ppt/tags/tag242.xml><?xml version="1.0" encoding="utf-8"?>
<p:tagLst xmlns:a="http://schemas.openxmlformats.org/drawingml/2006/main" xmlns:r="http://schemas.openxmlformats.org/officeDocument/2006/relationships" xmlns:p="http://schemas.openxmlformats.org/presentationml/2006/main">
  <p:tag name="NUM" val="5"/>
</p:tagLst>
</file>

<file path=ppt/tags/tag243.xml><?xml version="1.0" encoding="utf-8"?>
<p:tagLst xmlns:a="http://schemas.openxmlformats.org/drawingml/2006/main" xmlns:r="http://schemas.openxmlformats.org/officeDocument/2006/relationships" xmlns:p="http://schemas.openxmlformats.org/presentationml/2006/main">
  <p:tag name="NUM" val="1"/>
</p:tagLst>
</file>

<file path=ppt/tags/tag244.xml><?xml version="1.0" encoding="utf-8"?>
<p:tagLst xmlns:a="http://schemas.openxmlformats.org/drawingml/2006/main" xmlns:r="http://schemas.openxmlformats.org/officeDocument/2006/relationships" xmlns:p="http://schemas.openxmlformats.org/presentationml/2006/main">
  <p:tag name="NUM" val="2"/>
</p:tagLst>
</file>

<file path=ppt/tags/tag25.xml><?xml version="1.0" encoding="utf-8"?>
<p:tagLst xmlns:a="http://schemas.openxmlformats.org/drawingml/2006/main" xmlns:r="http://schemas.openxmlformats.org/officeDocument/2006/relationships" xmlns:p="http://schemas.openxmlformats.org/presentationml/2006/main">
  <p:tag name="NUM" val="7"/>
</p:tagLst>
</file>

<file path=ppt/tags/tag26.xml><?xml version="1.0" encoding="utf-8"?>
<p:tagLst xmlns:a="http://schemas.openxmlformats.org/drawingml/2006/main" xmlns:r="http://schemas.openxmlformats.org/officeDocument/2006/relationships" xmlns:p="http://schemas.openxmlformats.org/presentationml/2006/main">
  <p:tag name="NUM" val="8"/>
</p:tagLst>
</file>

<file path=ppt/tags/tag27.xml><?xml version="1.0" encoding="utf-8"?>
<p:tagLst xmlns:a="http://schemas.openxmlformats.org/drawingml/2006/main" xmlns:r="http://schemas.openxmlformats.org/officeDocument/2006/relationships" xmlns:p="http://schemas.openxmlformats.org/presentationml/2006/main">
  <p:tag name="NUM" val="9"/>
</p:tagLst>
</file>

<file path=ppt/tags/tag28.xml><?xml version="1.0" encoding="utf-8"?>
<p:tagLst xmlns:a="http://schemas.openxmlformats.org/drawingml/2006/main" xmlns:r="http://schemas.openxmlformats.org/officeDocument/2006/relationships" xmlns:p="http://schemas.openxmlformats.org/presentationml/2006/main">
  <p:tag name="NUM" val="10"/>
</p:tagLst>
</file>

<file path=ppt/tags/tag29.xml><?xml version="1.0" encoding="utf-8"?>
<p:tagLst xmlns:a="http://schemas.openxmlformats.org/drawingml/2006/main" xmlns:r="http://schemas.openxmlformats.org/officeDocument/2006/relationships" xmlns:p="http://schemas.openxmlformats.org/presentationml/2006/main">
  <p:tag name="NUM" val="11"/>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12"/>
</p:tagLst>
</file>

<file path=ppt/tags/tag31.xml><?xml version="1.0" encoding="utf-8"?>
<p:tagLst xmlns:a="http://schemas.openxmlformats.org/drawingml/2006/main" xmlns:r="http://schemas.openxmlformats.org/officeDocument/2006/relationships" xmlns:p="http://schemas.openxmlformats.org/presentationml/2006/main">
  <p:tag name="NUM" val="13"/>
</p:tagLst>
</file>

<file path=ppt/tags/tag32.xml><?xml version="1.0" encoding="utf-8"?>
<p:tagLst xmlns:a="http://schemas.openxmlformats.org/drawingml/2006/main" xmlns:r="http://schemas.openxmlformats.org/officeDocument/2006/relationships" xmlns:p="http://schemas.openxmlformats.org/presentationml/2006/main">
  <p:tag name="NUM" val="1"/>
</p:tagLst>
</file>

<file path=ppt/tags/tag33.xml><?xml version="1.0" encoding="utf-8"?>
<p:tagLst xmlns:a="http://schemas.openxmlformats.org/drawingml/2006/main" xmlns:r="http://schemas.openxmlformats.org/officeDocument/2006/relationships" xmlns:p="http://schemas.openxmlformats.org/presentationml/2006/main">
  <p:tag name="NUM" val="2"/>
</p:tagLst>
</file>

<file path=ppt/tags/tag34.xml><?xml version="1.0" encoding="utf-8"?>
<p:tagLst xmlns:a="http://schemas.openxmlformats.org/drawingml/2006/main" xmlns:r="http://schemas.openxmlformats.org/officeDocument/2006/relationships" xmlns:p="http://schemas.openxmlformats.org/presentationml/2006/main">
  <p:tag name="NUM" val="3"/>
</p:tagLst>
</file>

<file path=ppt/tags/tag35.xml><?xml version="1.0" encoding="utf-8"?>
<p:tagLst xmlns:a="http://schemas.openxmlformats.org/drawingml/2006/main" xmlns:r="http://schemas.openxmlformats.org/officeDocument/2006/relationships" xmlns:p="http://schemas.openxmlformats.org/presentationml/2006/main">
  <p:tag name="NUM" val="4"/>
</p:tagLst>
</file>

<file path=ppt/tags/tag36.xml><?xml version="1.0" encoding="utf-8"?>
<p:tagLst xmlns:a="http://schemas.openxmlformats.org/drawingml/2006/main" xmlns:r="http://schemas.openxmlformats.org/officeDocument/2006/relationships" xmlns:p="http://schemas.openxmlformats.org/presentationml/2006/main">
  <p:tag name="NUM" val="5"/>
</p:tagLst>
</file>

<file path=ppt/tags/tag37.xml><?xml version="1.0" encoding="utf-8"?>
<p:tagLst xmlns:a="http://schemas.openxmlformats.org/drawingml/2006/main" xmlns:r="http://schemas.openxmlformats.org/officeDocument/2006/relationships" xmlns:p="http://schemas.openxmlformats.org/presentationml/2006/main">
  <p:tag name="NUM" val="6"/>
</p:tagLst>
</file>

<file path=ppt/tags/tag38.xml><?xml version="1.0" encoding="utf-8"?>
<p:tagLst xmlns:a="http://schemas.openxmlformats.org/drawingml/2006/main" xmlns:r="http://schemas.openxmlformats.org/officeDocument/2006/relationships" xmlns:p="http://schemas.openxmlformats.org/presentationml/2006/main">
  <p:tag name="NUM" val="7"/>
</p:tagLst>
</file>

<file path=ppt/tags/tag39.xml><?xml version="1.0" encoding="utf-8"?>
<p:tagLst xmlns:a="http://schemas.openxmlformats.org/drawingml/2006/main" xmlns:r="http://schemas.openxmlformats.org/officeDocument/2006/relationships" xmlns:p="http://schemas.openxmlformats.org/presentationml/2006/main">
  <p:tag name="NUM" val="1"/>
</p:tagLst>
</file>

<file path=ppt/tags/tag4.xml><?xml version="1.0" encoding="utf-8"?>
<p:tagLst xmlns:a="http://schemas.openxmlformats.org/drawingml/2006/main" xmlns:r="http://schemas.openxmlformats.org/officeDocument/2006/relationships" xmlns:p="http://schemas.openxmlformats.org/presentationml/2006/main">
  <p:tag name="NUM" val="2"/>
</p:tagLst>
</file>

<file path=ppt/tags/tag40.xml><?xml version="1.0" encoding="utf-8"?>
<p:tagLst xmlns:a="http://schemas.openxmlformats.org/drawingml/2006/main" xmlns:r="http://schemas.openxmlformats.org/officeDocument/2006/relationships" xmlns:p="http://schemas.openxmlformats.org/presentationml/2006/main">
  <p:tag name="NUM" val="2"/>
</p:tagLst>
</file>

<file path=ppt/tags/tag41.xml><?xml version="1.0" encoding="utf-8"?>
<p:tagLst xmlns:a="http://schemas.openxmlformats.org/drawingml/2006/main" xmlns:r="http://schemas.openxmlformats.org/officeDocument/2006/relationships" xmlns:p="http://schemas.openxmlformats.org/presentationml/2006/main">
  <p:tag name="NUM" val="3"/>
</p:tagLst>
</file>

<file path=ppt/tags/tag42.xml><?xml version="1.0" encoding="utf-8"?>
<p:tagLst xmlns:a="http://schemas.openxmlformats.org/drawingml/2006/main" xmlns:r="http://schemas.openxmlformats.org/officeDocument/2006/relationships" xmlns:p="http://schemas.openxmlformats.org/presentationml/2006/main">
  <p:tag name="NUM" val="4"/>
</p:tagLst>
</file>

<file path=ppt/tags/tag43.xml><?xml version="1.0" encoding="utf-8"?>
<p:tagLst xmlns:a="http://schemas.openxmlformats.org/drawingml/2006/main" xmlns:r="http://schemas.openxmlformats.org/officeDocument/2006/relationships" xmlns:p="http://schemas.openxmlformats.org/presentationml/2006/main">
  <p:tag name="NUM" val="5"/>
</p:tagLst>
</file>

<file path=ppt/tags/tag44.xml><?xml version="1.0" encoding="utf-8"?>
<p:tagLst xmlns:a="http://schemas.openxmlformats.org/drawingml/2006/main" xmlns:r="http://schemas.openxmlformats.org/officeDocument/2006/relationships" xmlns:p="http://schemas.openxmlformats.org/presentationml/2006/main">
  <p:tag name="NUM" val="6"/>
</p:tagLst>
</file>

<file path=ppt/tags/tag45.xml><?xml version="1.0" encoding="utf-8"?>
<p:tagLst xmlns:a="http://schemas.openxmlformats.org/drawingml/2006/main" xmlns:r="http://schemas.openxmlformats.org/officeDocument/2006/relationships" xmlns:p="http://schemas.openxmlformats.org/presentationml/2006/main">
  <p:tag name="NUM" val="7"/>
</p:tagLst>
</file>

<file path=ppt/tags/tag46.xml><?xml version="1.0" encoding="utf-8"?>
<p:tagLst xmlns:a="http://schemas.openxmlformats.org/drawingml/2006/main" xmlns:r="http://schemas.openxmlformats.org/officeDocument/2006/relationships" xmlns:p="http://schemas.openxmlformats.org/presentationml/2006/main">
  <p:tag name="NUM" val="8"/>
</p:tagLst>
</file>

<file path=ppt/tags/tag47.xml><?xml version="1.0" encoding="utf-8"?>
<p:tagLst xmlns:a="http://schemas.openxmlformats.org/drawingml/2006/main" xmlns:r="http://schemas.openxmlformats.org/officeDocument/2006/relationships" xmlns:p="http://schemas.openxmlformats.org/presentationml/2006/main">
  <p:tag name="NUM" val="1"/>
</p:tagLst>
</file>

<file path=ppt/tags/tag48.xml><?xml version="1.0" encoding="utf-8"?>
<p:tagLst xmlns:a="http://schemas.openxmlformats.org/drawingml/2006/main" xmlns:r="http://schemas.openxmlformats.org/officeDocument/2006/relationships" xmlns:p="http://schemas.openxmlformats.org/presentationml/2006/main">
  <p:tag name="NUM" val="2"/>
</p:tagLst>
</file>

<file path=ppt/tags/tag49.xml><?xml version="1.0" encoding="utf-8"?>
<p:tagLst xmlns:a="http://schemas.openxmlformats.org/drawingml/2006/main" xmlns:r="http://schemas.openxmlformats.org/officeDocument/2006/relationships" xmlns:p="http://schemas.openxmlformats.org/presentationml/2006/main">
  <p:tag name="NUM" val="3"/>
</p:tagLst>
</file>

<file path=ppt/tags/tag5.xml><?xml version="1.0" encoding="utf-8"?>
<p:tagLst xmlns:a="http://schemas.openxmlformats.org/drawingml/2006/main" xmlns:r="http://schemas.openxmlformats.org/officeDocument/2006/relationships" xmlns:p="http://schemas.openxmlformats.org/presentationml/2006/main">
  <p:tag name="NUM" val="1"/>
</p:tagLst>
</file>

<file path=ppt/tags/tag50.xml><?xml version="1.0" encoding="utf-8"?>
<p:tagLst xmlns:a="http://schemas.openxmlformats.org/drawingml/2006/main" xmlns:r="http://schemas.openxmlformats.org/officeDocument/2006/relationships" xmlns:p="http://schemas.openxmlformats.org/presentationml/2006/main">
  <p:tag name="NUM" val="4"/>
</p:tagLst>
</file>

<file path=ppt/tags/tag51.xml><?xml version="1.0" encoding="utf-8"?>
<p:tagLst xmlns:a="http://schemas.openxmlformats.org/drawingml/2006/main" xmlns:r="http://schemas.openxmlformats.org/officeDocument/2006/relationships" xmlns:p="http://schemas.openxmlformats.org/presentationml/2006/main">
  <p:tag name="NUM" val="5"/>
</p:tagLst>
</file>

<file path=ppt/tags/tag52.xml><?xml version="1.0" encoding="utf-8"?>
<p:tagLst xmlns:a="http://schemas.openxmlformats.org/drawingml/2006/main" xmlns:r="http://schemas.openxmlformats.org/officeDocument/2006/relationships" xmlns:p="http://schemas.openxmlformats.org/presentationml/2006/main">
  <p:tag name="NUM" val="6"/>
</p:tagLst>
</file>

<file path=ppt/tags/tag53.xml><?xml version="1.0" encoding="utf-8"?>
<p:tagLst xmlns:a="http://schemas.openxmlformats.org/drawingml/2006/main" xmlns:r="http://schemas.openxmlformats.org/officeDocument/2006/relationships" xmlns:p="http://schemas.openxmlformats.org/presentationml/2006/main">
  <p:tag name="NUM" val="7"/>
</p:tagLst>
</file>

<file path=ppt/tags/tag54.xml><?xml version="1.0" encoding="utf-8"?>
<p:tagLst xmlns:a="http://schemas.openxmlformats.org/drawingml/2006/main" xmlns:r="http://schemas.openxmlformats.org/officeDocument/2006/relationships" xmlns:p="http://schemas.openxmlformats.org/presentationml/2006/main">
  <p:tag name="NUM" val="8"/>
</p:tagLst>
</file>

<file path=ppt/tags/tag55.xml><?xml version="1.0" encoding="utf-8"?>
<p:tagLst xmlns:a="http://schemas.openxmlformats.org/drawingml/2006/main" xmlns:r="http://schemas.openxmlformats.org/officeDocument/2006/relationships" xmlns:p="http://schemas.openxmlformats.org/presentationml/2006/main">
  <p:tag name="NUM" val="1"/>
</p:tagLst>
</file>

<file path=ppt/tags/tag56.xml><?xml version="1.0" encoding="utf-8"?>
<p:tagLst xmlns:a="http://schemas.openxmlformats.org/drawingml/2006/main" xmlns:r="http://schemas.openxmlformats.org/officeDocument/2006/relationships" xmlns:p="http://schemas.openxmlformats.org/presentationml/2006/main">
  <p:tag name="NUM" val="2"/>
</p:tagLst>
</file>

<file path=ppt/tags/tag57.xml><?xml version="1.0" encoding="utf-8"?>
<p:tagLst xmlns:a="http://schemas.openxmlformats.org/drawingml/2006/main" xmlns:r="http://schemas.openxmlformats.org/officeDocument/2006/relationships" xmlns:p="http://schemas.openxmlformats.org/presentationml/2006/main">
  <p:tag name="NUM" val="3"/>
</p:tagLst>
</file>

<file path=ppt/tags/tag58.xml><?xml version="1.0" encoding="utf-8"?>
<p:tagLst xmlns:a="http://schemas.openxmlformats.org/drawingml/2006/main" xmlns:r="http://schemas.openxmlformats.org/officeDocument/2006/relationships" xmlns:p="http://schemas.openxmlformats.org/presentationml/2006/main">
  <p:tag name="NUM" val="4"/>
</p:tagLst>
</file>

<file path=ppt/tags/tag59.xml><?xml version="1.0" encoding="utf-8"?>
<p:tagLst xmlns:a="http://schemas.openxmlformats.org/drawingml/2006/main" xmlns:r="http://schemas.openxmlformats.org/officeDocument/2006/relationships" xmlns:p="http://schemas.openxmlformats.org/presentationml/2006/main">
  <p:tag name="NUM" val="5"/>
</p:tagLst>
</file>

<file path=ppt/tags/tag6.xml><?xml version="1.0" encoding="utf-8"?>
<p:tagLst xmlns:a="http://schemas.openxmlformats.org/drawingml/2006/main" xmlns:r="http://schemas.openxmlformats.org/officeDocument/2006/relationships" xmlns:p="http://schemas.openxmlformats.org/presentationml/2006/main">
  <p:tag name="NUM" val="2"/>
</p:tagLst>
</file>

<file path=ppt/tags/tag60.xml><?xml version="1.0" encoding="utf-8"?>
<p:tagLst xmlns:a="http://schemas.openxmlformats.org/drawingml/2006/main" xmlns:r="http://schemas.openxmlformats.org/officeDocument/2006/relationships" xmlns:p="http://schemas.openxmlformats.org/presentationml/2006/main">
  <p:tag name="NUM" val="6"/>
</p:tagLst>
</file>

<file path=ppt/tags/tag61.xml><?xml version="1.0" encoding="utf-8"?>
<p:tagLst xmlns:a="http://schemas.openxmlformats.org/drawingml/2006/main" xmlns:r="http://schemas.openxmlformats.org/officeDocument/2006/relationships" xmlns:p="http://schemas.openxmlformats.org/presentationml/2006/main">
  <p:tag name="NUM" val="7"/>
</p:tagLst>
</file>

<file path=ppt/tags/tag62.xml><?xml version="1.0" encoding="utf-8"?>
<p:tagLst xmlns:a="http://schemas.openxmlformats.org/drawingml/2006/main" xmlns:r="http://schemas.openxmlformats.org/officeDocument/2006/relationships" xmlns:p="http://schemas.openxmlformats.org/presentationml/2006/main">
  <p:tag name="NUM" val="8"/>
</p:tagLst>
</file>

<file path=ppt/tags/tag63.xml><?xml version="1.0" encoding="utf-8"?>
<p:tagLst xmlns:a="http://schemas.openxmlformats.org/drawingml/2006/main" xmlns:r="http://schemas.openxmlformats.org/officeDocument/2006/relationships" xmlns:p="http://schemas.openxmlformats.org/presentationml/2006/main">
  <p:tag name="NUM" val="1"/>
</p:tagLst>
</file>

<file path=ppt/tags/tag64.xml><?xml version="1.0" encoding="utf-8"?>
<p:tagLst xmlns:a="http://schemas.openxmlformats.org/drawingml/2006/main" xmlns:r="http://schemas.openxmlformats.org/officeDocument/2006/relationships" xmlns:p="http://schemas.openxmlformats.org/presentationml/2006/main">
  <p:tag name="NUM" val="2"/>
</p:tagLst>
</file>

<file path=ppt/tags/tag65.xml><?xml version="1.0" encoding="utf-8"?>
<p:tagLst xmlns:a="http://schemas.openxmlformats.org/drawingml/2006/main" xmlns:r="http://schemas.openxmlformats.org/officeDocument/2006/relationships" xmlns:p="http://schemas.openxmlformats.org/presentationml/2006/main">
  <p:tag name="NUM" val="3"/>
</p:tagLst>
</file>

<file path=ppt/tags/tag66.xml><?xml version="1.0" encoding="utf-8"?>
<p:tagLst xmlns:a="http://schemas.openxmlformats.org/drawingml/2006/main" xmlns:r="http://schemas.openxmlformats.org/officeDocument/2006/relationships" xmlns:p="http://schemas.openxmlformats.org/presentationml/2006/main">
  <p:tag name="NUM" val="4"/>
</p:tagLst>
</file>

<file path=ppt/tags/tag67.xml><?xml version="1.0" encoding="utf-8"?>
<p:tagLst xmlns:a="http://schemas.openxmlformats.org/drawingml/2006/main" xmlns:r="http://schemas.openxmlformats.org/officeDocument/2006/relationships" xmlns:p="http://schemas.openxmlformats.org/presentationml/2006/main">
  <p:tag name="NUM" val="5"/>
</p:tagLst>
</file>

<file path=ppt/tags/tag68.xml><?xml version="1.0" encoding="utf-8"?>
<p:tagLst xmlns:a="http://schemas.openxmlformats.org/drawingml/2006/main" xmlns:r="http://schemas.openxmlformats.org/officeDocument/2006/relationships" xmlns:p="http://schemas.openxmlformats.org/presentationml/2006/main">
  <p:tag name="NUM" val="6"/>
</p:tagLst>
</file>

<file path=ppt/tags/tag69.xml><?xml version="1.0" encoding="utf-8"?>
<p:tagLst xmlns:a="http://schemas.openxmlformats.org/drawingml/2006/main" xmlns:r="http://schemas.openxmlformats.org/officeDocument/2006/relationships" xmlns:p="http://schemas.openxmlformats.org/presentationml/2006/main">
  <p:tag name="NUM" val="7"/>
</p:tagLst>
</file>

<file path=ppt/tags/tag7.xml><?xml version="1.0" encoding="utf-8"?>
<p:tagLst xmlns:a="http://schemas.openxmlformats.org/drawingml/2006/main" xmlns:r="http://schemas.openxmlformats.org/officeDocument/2006/relationships" xmlns:p="http://schemas.openxmlformats.org/presentationml/2006/main">
  <p:tag name="NUM" val="3"/>
</p:tagLst>
</file>

<file path=ppt/tags/tag70.xml><?xml version="1.0" encoding="utf-8"?>
<p:tagLst xmlns:a="http://schemas.openxmlformats.org/drawingml/2006/main" xmlns:r="http://schemas.openxmlformats.org/officeDocument/2006/relationships" xmlns:p="http://schemas.openxmlformats.org/presentationml/2006/main">
  <p:tag name="NUM" val="8"/>
</p:tagLst>
</file>

<file path=ppt/tags/tag71.xml><?xml version="1.0" encoding="utf-8"?>
<p:tagLst xmlns:a="http://schemas.openxmlformats.org/drawingml/2006/main" xmlns:r="http://schemas.openxmlformats.org/officeDocument/2006/relationships" xmlns:p="http://schemas.openxmlformats.org/presentationml/2006/main">
  <p:tag name="NUM" val="1"/>
</p:tagLst>
</file>

<file path=ppt/tags/tag72.xml><?xml version="1.0" encoding="utf-8"?>
<p:tagLst xmlns:a="http://schemas.openxmlformats.org/drawingml/2006/main" xmlns:r="http://schemas.openxmlformats.org/officeDocument/2006/relationships" xmlns:p="http://schemas.openxmlformats.org/presentationml/2006/main">
  <p:tag name="NUM" val="2"/>
</p:tagLst>
</file>

<file path=ppt/tags/tag73.xml><?xml version="1.0" encoding="utf-8"?>
<p:tagLst xmlns:a="http://schemas.openxmlformats.org/drawingml/2006/main" xmlns:r="http://schemas.openxmlformats.org/officeDocument/2006/relationships" xmlns:p="http://schemas.openxmlformats.org/presentationml/2006/main">
  <p:tag name="NUM" val="3"/>
</p:tagLst>
</file>

<file path=ppt/tags/tag74.xml><?xml version="1.0" encoding="utf-8"?>
<p:tagLst xmlns:a="http://schemas.openxmlformats.org/drawingml/2006/main" xmlns:r="http://schemas.openxmlformats.org/officeDocument/2006/relationships" xmlns:p="http://schemas.openxmlformats.org/presentationml/2006/main">
  <p:tag name="NUM" val="4"/>
</p:tagLst>
</file>

<file path=ppt/tags/tag75.xml><?xml version="1.0" encoding="utf-8"?>
<p:tagLst xmlns:a="http://schemas.openxmlformats.org/drawingml/2006/main" xmlns:r="http://schemas.openxmlformats.org/officeDocument/2006/relationships" xmlns:p="http://schemas.openxmlformats.org/presentationml/2006/main">
  <p:tag name="NUM" val="5"/>
</p:tagLst>
</file>

<file path=ppt/tags/tag76.xml><?xml version="1.0" encoding="utf-8"?>
<p:tagLst xmlns:a="http://schemas.openxmlformats.org/drawingml/2006/main" xmlns:r="http://schemas.openxmlformats.org/officeDocument/2006/relationships" xmlns:p="http://schemas.openxmlformats.org/presentationml/2006/main">
  <p:tag name="NUM" val="6"/>
</p:tagLst>
</file>

<file path=ppt/tags/tag77.xml><?xml version="1.0" encoding="utf-8"?>
<p:tagLst xmlns:a="http://schemas.openxmlformats.org/drawingml/2006/main" xmlns:r="http://schemas.openxmlformats.org/officeDocument/2006/relationships" xmlns:p="http://schemas.openxmlformats.org/presentationml/2006/main">
  <p:tag name="NUM" val="7"/>
</p:tagLst>
</file>

<file path=ppt/tags/tag78.xml><?xml version="1.0" encoding="utf-8"?>
<p:tagLst xmlns:a="http://schemas.openxmlformats.org/drawingml/2006/main" xmlns:r="http://schemas.openxmlformats.org/officeDocument/2006/relationships" xmlns:p="http://schemas.openxmlformats.org/presentationml/2006/main">
  <p:tag name="NUM" val="8"/>
</p:tagLst>
</file>

<file path=ppt/tags/tag79.xml><?xml version="1.0" encoding="utf-8"?>
<p:tagLst xmlns:a="http://schemas.openxmlformats.org/drawingml/2006/main" xmlns:r="http://schemas.openxmlformats.org/officeDocument/2006/relationships" xmlns:p="http://schemas.openxmlformats.org/presentationml/2006/main">
  <p:tag name="NUM" val="1"/>
</p:tagLst>
</file>

<file path=ppt/tags/tag8.xml><?xml version="1.0" encoding="utf-8"?>
<p:tagLst xmlns:a="http://schemas.openxmlformats.org/drawingml/2006/main" xmlns:r="http://schemas.openxmlformats.org/officeDocument/2006/relationships" xmlns:p="http://schemas.openxmlformats.org/presentationml/2006/main">
  <p:tag name="NUM" val="4"/>
</p:tagLst>
</file>

<file path=ppt/tags/tag80.xml><?xml version="1.0" encoding="utf-8"?>
<p:tagLst xmlns:a="http://schemas.openxmlformats.org/drawingml/2006/main" xmlns:r="http://schemas.openxmlformats.org/officeDocument/2006/relationships" xmlns:p="http://schemas.openxmlformats.org/presentationml/2006/main">
  <p:tag name="NUM" val="2"/>
</p:tagLst>
</file>

<file path=ppt/tags/tag81.xml><?xml version="1.0" encoding="utf-8"?>
<p:tagLst xmlns:a="http://schemas.openxmlformats.org/drawingml/2006/main" xmlns:r="http://schemas.openxmlformats.org/officeDocument/2006/relationships" xmlns:p="http://schemas.openxmlformats.org/presentationml/2006/main">
  <p:tag name="NUM" val="3"/>
</p:tagLst>
</file>

<file path=ppt/tags/tag82.xml><?xml version="1.0" encoding="utf-8"?>
<p:tagLst xmlns:a="http://schemas.openxmlformats.org/drawingml/2006/main" xmlns:r="http://schemas.openxmlformats.org/officeDocument/2006/relationships" xmlns:p="http://schemas.openxmlformats.org/presentationml/2006/main">
  <p:tag name="NUM" val="4"/>
</p:tagLst>
</file>

<file path=ppt/tags/tag83.xml><?xml version="1.0" encoding="utf-8"?>
<p:tagLst xmlns:a="http://schemas.openxmlformats.org/drawingml/2006/main" xmlns:r="http://schemas.openxmlformats.org/officeDocument/2006/relationships" xmlns:p="http://schemas.openxmlformats.org/presentationml/2006/main">
  <p:tag name="NUM" val="5"/>
</p:tagLst>
</file>

<file path=ppt/tags/tag84.xml><?xml version="1.0" encoding="utf-8"?>
<p:tagLst xmlns:a="http://schemas.openxmlformats.org/drawingml/2006/main" xmlns:r="http://schemas.openxmlformats.org/officeDocument/2006/relationships" xmlns:p="http://schemas.openxmlformats.org/presentationml/2006/main">
  <p:tag name="NUM" val="6"/>
</p:tagLst>
</file>

<file path=ppt/tags/tag85.xml><?xml version="1.0" encoding="utf-8"?>
<p:tagLst xmlns:a="http://schemas.openxmlformats.org/drawingml/2006/main" xmlns:r="http://schemas.openxmlformats.org/officeDocument/2006/relationships" xmlns:p="http://schemas.openxmlformats.org/presentationml/2006/main">
  <p:tag name="NUM" val="7"/>
</p:tagLst>
</file>

<file path=ppt/tags/tag86.xml><?xml version="1.0" encoding="utf-8"?>
<p:tagLst xmlns:a="http://schemas.openxmlformats.org/drawingml/2006/main" xmlns:r="http://schemas.openxmlformats.org/officeDocument/2006/relationships" xmlns:p="http://schemas.openxmlformats.org/presentationml/2006/main">
  <p:tag name="NUM" val="8"/>
</p:tagLst>
</file>

<file path=ppt/tags/tag87.xml><?xml version="1.0" encoding="utf-8"?>
<p:tagLst xmlns:a="http://schemas.openxmlformats.org/drawingml/2006/main" xmlns:r="http://schemas.openxmlformats.org/officeDocument/2006/relationships" xmlns:p="http://schemas.openxmlformats.org/presentationml/2006/main">
  <p:tag name="NUM" val="9"/>
</p:tagLst>
</file>

<file path=ppt/tags/tag88.xml><?xml version="1.0" encoding="utf-8"?>
<p:tagLst xmlns:a="http://schemas.openxmlformats.org/drawingml/2006/main" xmlns:r="http://schemas.openxmlformats.org/officeDocument/2006/relationships" xmlns:p="http://schemas.openxmlformats.org/presentationml/2006/main">
  <p:tag name="NUM" val="10"/>
</p:tagLst>
</file>

<file path=ppt/tags/tag89.xml><?xml version="1.0" encoding="utf-8"?>
<p:tagLst xmlns:a="http://schemas.openxmlformats.org/drawingml/2006/main" xmlns:r="http://schemas.openxmlformats.org/officeDocument/2006/relationships" xmlns:p="http://schemas.openxmlformats.org/presentationml/2006/main">
  <p:tag name="NUM" val="11"/>
</p:tagLst>
</file>

<file path=ppt/tags/tag9.xml><?xml version="1.0" encoding="utf-8"?>
<p:tagLst xmlns:a="http://schemas.openxmlformats.org/drawingml/2006/main" xmlns:r="http://schemas.openxmlformats.org/officeDocument/2006/relationships" xmlns:p="http://schemas.openxmlformats.org/presentationml/2006/main">
  <p:tag name="NUM" val="5"/>
</p:tagLst>
</file>

<file path=ppt/tags/tag90.xml><?xml version="1.0" encoding="utf-8"?>
<p:tagLst xmlns:a="http://schemas.openxmlformats.org/drawingml/2006/main" xmlns:r="http://schemas.openxmlformats.org/officeDocument/2006/relationships" xmlns:p="http://schemas.openxmlformats.org/presentationml/2006/main">
  <p:tag name="NUM" val="12"/>
</p:tagLst>
</file>

<file path=ppt/tags/tag91.xml><?xml version="1.0" encoding="utf-8"?>
<p:tagLst xmlns:a="http://schemas.openxmlformats.org/drawingml/2006/main" xmlns:r="http://schemas.openxmlformats.org/officeDocument/2006/relationships" xmlns:p="http://schemas.openxmlformats.org/presentationml/2006/main">
  <p:tag name="NUM" val="13"/>
</p:tagLst>
</file>

<file path=ppt/tags/tag92.xml><?xml version="1.0" encoding="utf-8"?>
<p:tagLst xmlns:a="http://schemas.openxmlformats.org/drawingml/2006/main" xmlns:r="http://schemas.openxmlformats.org/officeDocument/2006/relationships" xmlns:p="http://schemas.openxmlformats.org/presentationml/2006/main">
  <p:tag name="NUM" val="14"/>
</p:tagLst>
</file>

<file path=ppt/tags/tag93.xml><?xml version="1.0" encoding="utf-8"?>
<p:tagLst xmlns:a="http://schemas.openxmlformats.org/drawingml/2006/main" xmlns:r="http://schemas.openxmlformats.org/officeDocument/2006/relationships" xmlns:p="http://schemas.openxmlformats.org/presentationml/2006/main">
  <p:tag name="NUM" val="15"/>
</p:tagLst>
</file>

<file path=ppt/tags/tag94.xml><?xml version="1.0" encoding="utf-8"?>
<p:tagLst xmlns:a="http://schemas.openxmlformats.org/drawingml/2006/main" xmlns:r="http://schemas.openxmlformats.org/officeDocument/2006/relationships" xmlns:p="http://schemas.openxmlformats.org/presentationml/2006/main">
  <p:tag name="NUM" val="16"/>
</p:tagLst>
</file>

<file path=ppt/tags/tag95.xml><?xml version="1.0" encoding="utf-8"?>
<p:tagLst xmlns:a="http://schemas.openxmlformats.org/drawingml/2006/main" xmlns:r="http://schemas.openxmlformats.org/officeDocument/2006/relationships" xmlns:p="http://schemas.openxmlformats.org/presentationml/2006/main">
  <p:tag name="NUM" val="17"/>
</p:tagLst>
</file>

<file path=ppt/tags/tag96.xml><?xml version="1.0" encoding="utf-8"?>
<p:tagLst xmlns:a="http://schemas.openxmlformats.org/drawingml/2006/main" xmlns:r="http://schemas.openxmlformats.org/officeDocument/2006/relationships" xmlns:p="http://schemas.openxmlformats.org/presentationml/2006/main">
  <p:tag name="NUM" val="18"/>
</p:tagLst>
</file>

<file path=ppt/tags/tag97.xml><?xml version="1.0" encoding="utf-8"?>
<p:tagLst xmlns:a="http://schemas.openxmlformats.org/drawingml/2006/main" xmlns:r="http://schemas.openxmlformats.org/officeDocument/2006/relationships" xmlns:p="http://schemas.openxmlformats.org/presentationml/2006/main">
  <p:tag name="NUM" val="19"/>
</p:tagLst>
</file>

<file path=ppt/tags/tag98.xml><?xml version="1.0" encoding="utf-8"?>
<p:tagLst xmlns:a="http://schemas.openxmlformats.org/drawingml/2006/main" xmlns:r="http://schemas.openxmlformats.org/officeDocument/2006/relationships" xmlns:p="http://schemas.openxmlformats.org/presentationml/2006/main">
  <p:tag name="NUM" val="20"/>
</p:tagLst>
</file>

<file path=ppt/tags/tag99.xml><?xml version="1.0" encoding="utf-8"?>
<p:tagLst xmlns:a="http://schemas.openxmlformats.org/drawingml/2006/main" xmlns:r="http://schemas.openxmlformats.org/officeDocument/2006/relationships" xmlns:p="http://schemas.openxmlformats.org/presentationml/2006/main">
  <p:tag name="NUM" val="21"/>
</p:tagLst>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802</TotalTime>
  <Words>1204</Words>
  <Application>Microsoft Office PowerPoint</Application>
  <PresentationFormat>Affichage à l'écran (4:3)</PresentationFormat>
  <Paragraphs>210</Paragraphs>
  <Slides>32</Slides>
  <Notes>2</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32</vt:i4>
      </vt:variant>
    </vt:vector>
  </HeadingPairs>
  <TitlesOfParts>
    <vt:vector size="40" baseType="lpstr">
      <vt:lpstr>Adobe Gothic Std B</vt:lpstr>
      <vt:lpstr>Arial</vt:lpstr>
      <vt:lpstr>Arial Black</vt:lpstr>
      <vt:lpstr>Calibri</vt:lpstr>
      <vt:lpstr>Calibri Light</vt:lpstr>
      <vt:lpstr>Flama Book</vt:lpstr>
      <vt:lpstr>Montserrat Extra Bold</vt:lpstr>
      <vt:lpstr>Tema de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Javier Olan</dc:creator>
  <cp:lastModifiedBy>LENOVO</cp:lastModifiedBy>
  <cp:revision>164</cp:revision>
  <dcterms:created xsi:type="dcterms:W3CDTF">2016-11-17T00:35:48Z</dcterms:created>
  <dcterms:modified xsi:type="dcterms:W3CDTF">2020-07-03T16:27:29Z</dcterms:modified>
</cp:coreProperties>
</file>