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sldIdLst>
    <p:sldId id="256" r:id="rId2"/>
    <p:sldId id="257" r:id="rId3"/>
    <p:sldId id="261" r:id="rId4"/>
    <p:sldId id="263" r:id="rId5"/>
    <p:sldId id="262" r:id="rId6"/>
    <p:sldId id="259" r:id="rId7"/>
    <p:sldId id="258" r:id="rId8"/>
    <p:sldId id="282" r:id="rId9"/>
    <p:sldId id="260" r:id="rId10"/>
    <p:sldId id="266" r:id="rId11"/>
    <p:sldId id="267" r:id="rId12"/>
    <p:sldId id="268" r:id="rId13"/>
    <p:sldId id="269" r:id="rId14"/>
    <p:sldId id="270" r:id="rId15"/>
    <p:sldId id="264" r:id="rId16"/>
    <p:sldId id="265" r:id="rId17"/>
    <p:sldId id="271" r:id="rId18"/>
    <p:sldId id="272" r:id="rId19"/>
    <p:sldId id="273" r:id="rId20"/>
    <p:sldId id="276" r:id="rId21"/>
    <p:sldId id="278" r:id="rId22"/>
    <p:sldId id="279" r:id="rId23"/>
    <p:sldId id="280" r:id="rId24"/>
    <p:sldId id="274" r:id="rId25"/>
    <p:sldId id="281"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F9F"/>
    <a:srgbClr val="2A000F"/>
    <a:srgbClr val="48001A"/>
    <a:srgbClr val="4400EE"/>
    <a:srgbClr val="FFC901"/>
    <a:srgbClr val="6C1A00"/>
    <a:srgbClr val="58004E"/>
    <a:srgbClr val="FE9202"/>
    <a:srgbClr val="80008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p:restoredTop sz="94632"/>
  </p:normalViewPr>
  <p:slideViewPr>
    <p:cSldViewPr>
      <p:cViewPr varScale="1">
        <p:scale>
          <a:sx n="107" d="100"/>
          <a:sy n="107" d="100"/>
        </p:scale>
        <p:origin x="-1734"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7/20/2021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‹N°›</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F533E96-F078-4B3D-A8F4-F1AF21EBC357}" type="slidenum">
              <a:rPr lang="en-US" smtClean="0"/>
              <a:t>5</a:t>
            </a:fld>
            <a:endParaRPr lang="en-US"/>
          </a:p>
        </p:txBody>
      </p:sp>
    </p:spTree>
    <p:extLst>
      <p:ext uri="{BB962C8B-B14F-4D97-AF65-F5344CB8AC3E}">
        <p14:creationId xmlns:p14="http://schemas.microsoft.com/office/powerpoint/2010/main" val="3902171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50B06-B074-48FC-8CFD-53D2CD8FB95F}" type="slidenum">
              <a:rPr lang="en-US" smtClean="0"/>
              <a:t>9</a:t>
            </a:fld>
            <a:endParaRPr lang="en-US"/>
          </a:p>
        </p:txBody>
      </p:sp>
    </p:spTree>
    <p:extLst>
      <p:ext uri="{BB962C8B-B14F-4D97-AF65-F5344CB8AC3E}">
        <p14:creationId xmlns:p14="http://schemas.microsoft.com/office/powerpoint/2010/main" val="1284596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0275" y="2207362"/>
            <a:ext cx="8229599" cy="2693999"/>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50272" y="5071558"/>
            <a:ext cx="8229600" cy="856529"/>
          </a:xfrm>
        </p:spPr>
        <p:txBody>
          <a:bodyPr>
            <a:normAutofit/>
          </a:bodyPr>
          <a:lstStyle>
            <a:lvl1pPr marL="0" indent="0" algn="l">
              <a:buNone/>
              <a:defRPr sz="2800" b="0" i="0">
                <a:solidFill>
                  <a:srgbClr val="FFAF9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7/20/2021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pic>
        <p:nvPicPr>
          <p:cNvPr id="7" name="Picture 6" descr="E:\websites\free-power-point-templates\2012\logos.png">
            <a:extLst>
              <a:ext uri="{FF2B5EF4-FFF2-40B4-BE49-F238E27FC236}">
                <a16:creationId xmlns:a16="http://schemas.microsoft.com/office/drawing/2014/main" xmlns=""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3101619"/>
            <a:ext cx="1463784"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74905"/>
            <a:ext cx="8246070" cy="1018035"/>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2003755"/>
            <a:ext cx="8246070" cy="4479343"/>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82115"/>
            <a:ext cx="5947260" cy="763525"/>
          </a:xfrm>
        </p:spPr>
        <p:txBody>
          <a:bodyPr>
            <a:normAutofit/>
          </a:bodyPr>
          <a:lstStyle>
            <a:lvl1pPr algn="l">
              <a:defRPr sz="3600">
                <a:solidFill>
                  <a:srgbClr val="FFAF9F"/>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57200" y="1596542"/>
            <a:ext cx="5947260" cy="468141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7/20/2021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6882" y="341424"/>
            <a:ext cx="8093365" cy="1018033"/>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2391925"/>
            <a:ext cx="4040188" cy="639763"/>
          </a:xfrm>
        </p:spPr>
        <p:txBody>
          <a:bodyPr anchor="b"/>
          <a:lstStyle>
            <a:lvl1pPr marL="0" indent="0" algn="ctr">
              <a:buNone/>
              <a:defRPr sz="2400" b="1">
                <a:solidFill>
                  <a:srgbClr val="2A000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3021788"/>
            <a:ext cx="4040188" cy="3035059"/>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3" y="2391925"/>
            <a:ext cx="4041775" cy="639763"/>
          </a:xfrm>
        </p:spPr>
        <p:txBody>
          <a:bodyPr anchor="b"/>
          <a:lstStyle>
            <a:lvl1pPr marL="0" indent="0" algn="ctr">
              <a:buNone/>
              <a:defRPr sz="2400" b="1">
                <a:solidFill>
                  <a:srgbClr val="2A000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3" y="3021788"/>
            <a:ext cx="4041775" cy="3035059"/>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7/20/2021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7/20/2021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7/20/2021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7/20/2021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‹N°›</a:t>
            </a:fld>
            <a:endParaRPr lang="en-US"/>
          </a:p>
        </p:txBody>
      </p:sp>
      <p:sp>
        <p:nvSpPr>
          <p:cNvPr id="7" name="TextBox 6">
            <a:extLst>
              <a:ext uri="{FF2B5EF4-FFF2-40B4-BE49-F238E27FC236}">
                <a16:creationId xmlns:a16="http://schemas.microsoft.com/office/drawing/2014/main" xmlns="" id="{11E867DF-3DCA-4725-94F0-F2B6BD747A82}"/>
              </a:ext>
            </a:extLst>
          </p:cNvPr>
          <p:cNvSpPr txBox="1"/>
          <p:nvPr userDrawn="1"/>
        </p:nvSpPr>
        <p:spPr>
          <a:xfrm>
            <a:off x="-9150" y="6951663"/>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DES BARRIERES </a:t>
            </a:r>
            <a:br>
              <a:rPr lang="en-US" smtClean="0"/>
            </a:br>
            <a:r>
              <a:rPr lang="en-US" smtClean="0"/>
              <a:t>DE DEFENSE </a:t>
            </a:r>
            <a:br>
              <a:rPr lang="en-US" smtClean="0"/>
            </a:br>
            <a:r>
              <a:rPr lang="en-US" smtClean="0"/>
              <a:t>Un système qui nous protège</a:t>
            </a:r>
            <a:endParaRPr lang="en-US" dirty="0"/>
          </a:p>
        </p:txBody>
      </p:sp>
      <p:sp>
        <p:nvSpPr>
          <p:cNvPr id="3" name="Subtitle 2"/>
          <p:cNvSpPr>
            <a:spLocks noGrp="1"/>
          </p:cNvSpPr>
          <p:nvPr>
            <p:ph type="subTitle" idx="1"/>
          </p:nvPr>
        </p:nvSpPr>
        <p:spPr/>
        <p:txBody>
          <a:bodyPr>
            <a:normAutofit fontScale="55000" lnSpcReduction="20000"/>
          </a:bodyPr>
          <a:lstStyle/>
          <a:p>
            <a:r>
              <a:rPr lang="es-ES_tradnl" smtClean="0"/>
              <a:t>Lidia Belkis Archbold</a:t>
            </a:r>
          </a:p>
          <a:p>
            <a:r>
              <a:rPr lang="es-ES_tradnl" smtClean="0"/>
              <a:t>Health  Ministries</a:t>
            </a:r>
          </a:p>
          <a:p>
            <a:r>
              <a:rPr lang="es-ES_tradnl" smtClean="0"/>
              <a:t>Inter-American Division</a:t>
            </a:r>
            <a:endParaRPr lang="es-ES_tradnl" dirty="0"/>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558" y="2003754"/>
            <a:ext cx="8398775" cy="3970318"/>
          </a:xfrm>
          <a:prstGeom prst="rect">
            <a:avLst/>
          </a:prstGeom>
        </p:spPr>
        <p:txBody>
          <a:bodyPr wrap="square">
            <a:spAutoFit/>
          </a:bodyPr>
          <a:lstStyle/>
          <a:p>
            <a:r>
              <a:rPr lang="en-US" sz="2800" dirty="0" err="1">
                <a:latin typeface="Arial" panose="020B0604020202020204" pitchFamily="34" charset="0"/>
                <a:ea typeface="Arial Unicode MS"/>
                <a:cs typeface="Arial" panose="020B0604020202020204" pitchFamily="34" charset="0"/>
              </a:rPr>
              <a:t>Dans</a:t>
            </a:r>
            <a:r>
              <a:rPr lang="en-US" sz="2800" dirty="0">
                <a:latin typeface="Arial" panose="020B0604020202020204" pitchFamily="34" charset="0"/>
                <a:ea typeface="Arial Unicode MS"/>
                <a:cs typeface="Arial" panose="020B0604020202020204" pitchFamily="34" charset="0"/>
              </a:rPr>
              <a:t> des </a:t>
            </a:r>
            <a:r>
              <a:rPr lang="en-US" sz="2800" dirty="0" err="1">
                <a:latin typeface="Arial" panose="020B0604020202020204" pitchFamily="34" charset="0"/>
                <a:ea typeface="Arial Unicode MS"/>
                <a:cs typeface="Arial" panose="020B0604020202020204" pitchFamily="34" charset="0"/>
              </a:rPr>
              <a:t>cas</a:t>
            </a:r>
            <a:r>
              <a:rPr lang="en-US" sz="2800" dirty="0">
                <a:latin typeface="Arial" panose="020B0604020202020204" pitchFamily="34" charset="0"/>
                <a:ea typeface="Arial Unicode MS"/>
                <a:cs typeface="Arial" panose="020B0604020202020204" pitchFamily="34" charset="0"/>
              </a:rPr>
              <a:t> </a:t>
            </a:r>
            <a:r>
              <a:rPr lang="en-US" sz="2800" dirty="0" err="1">
                <a:latin typeface="Arial" panose="020B0604020202020204" pitchFamily="34" charset="0"/>
                <a:ea typeface="Arial Unicode MS"/>
                <a:cs typeface="Arial" panose="020B0604020202020204" pitchFamily="34" charset="0"/>
              </a:rPr>
              <a:t>tels</a:t>
            </a:r>
            <a:r>
              <a:rPr lang="en-US" sz="2800" dirty="0">
                <a:latin typeface="Arial" panose="020B0604020202020204" pitchFamily="34" charset="0"/>
                <a:ea typeface="Arial Unicode MS"/>
                <a:cs typeface="Arial" panose="020B0604020202020204" pitchFamily="34" charset="0"/>
              </a:rPr>
              <a:t> que la </a:t>
            </a:r>
            <a:r>
              <a:rPr lang="en-US" sz="2800" dirty="0" err="1">
                <a:latin typeface="Arial" panose="020B0604020202020204" pitchFamily="34" charset="0"/>
                <a:ea typeface="Arial Unicode MS"/>
                <a:cs typeface="Arial" panose="020B0604020202020204" pitchFamily="34" charset="0"/>
              </a:rPr>
              <a:t>polyarthrite</a:t>
            </a:r>
            <a:r>
              <a:rPr lang="en-US" sz="2800" dirty="0">
                <a:latin typeface="Arial" panose="020B0604020202020204" pitchFamily="34" charset="0"/>
                <a:ea typeface="Arial Unicode MS"/>
                <a:cs typeface="Arial" panose="020B0604020202020204" pitchFamily="34" charset="0"/>
              </a:rPr>
              <a:t> </a:t>
            </a:r>
            <a:r>
              <a:rPr lang="en-US" sz="2800" dirty="0" err="1">
                <a:latin typeface="Arial" panose="020B0604020202020204" pitchFamily="34" charset="0"/>
                <a:ea typeface="Arial Unicode MS"/>
                <a:cs typeface="Arial" panose="020B0604020202020204" pitchFamily="34" charset="0"/>
              </a:rPr>
              <a:t>rhumatoïde</a:t>
            </a:r>
            <a:r>
              <a:rPr lang="en-US" sz="2800" dirty="0">
                <a:latin typeface="Arial" panose="020B0604020202020204" pitchFamily="34" charset="0"/>
                <a:ea typeface="Arial Unicode MS"/>
                <a:cs typeface="Arial" panose="020B0604020202020204" pitchFamily="34" charset="0"/>
              </a:rPr>
              <a:t> et le lupus, le </a:t>
            </a:r>
            <a:r>
              <a:rPr lang="en-US" sz="2800" dirty="0" err="1">
                <a:latin typeface="Arial" panose="020B0604020202020204" pitchFamily="34" charset="0"/>
                <a:ea typeface="Arial Unicode MS"/>
                <a:cs typeface="Arial" panose="020B0604020202020204" pitchFamily="34" charset="0"/>
              </a:rPr>
              <a:t>système</a:t>
            </a:r>
            <a:r>
              <a:rPr lang="en-US" sz="2800" dirty="0">
                <a:latin typeface="Arial" panose="020B0604020202020204" pitchFamily="34" charset="0"/>
                <a:ea typeface="Arial Unicode MS"/>
                <a:cs typeface="Arial" panose="020B0604020202020204" pitchFamily="34" charset="0"/>
              </a:rPr>
              <a:t> </a:t>
            </a:r>
            <a:r>
              <a:rPr lang="en-US" sz="2800" dirty="0" err="1">
                <a:latin typeface="Arial" panose="020B0604020202020204" pitchFamily="34" charset="0"/>
                <a:ea typeface="Arial Unicode MS"/>
                <a:cs typeface="Arial" panose="020B0604020202020204" pitchFamily="34" charset="0"/>
              </a:rPr>
              <a:t>immunologique</a:t>
            </a:r>
            <a:r>
              <a:rPr lang="en-US" sz="2800" dirty="0">
                <a:latin typeface="Arial" panose="020B0604020202020204" pitchFamily="34" charset="0"/>
                <a:ea typeface="Arial Unicode MS"/>
                <a:cs typeface="Arial" panose="020B0604020202020204" pitchFamily="34" charset="0"/>
              </a:rPr>
              <a:t> </a:t>
            </a:r>
            <a:r>
              <a:rPr lang="en-US" sz="2800" dirty="0" err="1">
                <a:latin typeface="Arial" panose="020B0604020202020204" pitchFamily="34" charset="0"/>
                <a:ea typeface="Arial Unicode MS"/>
                <a:cs typeface="Arial" panose="020B0604020202020204" pitchFamily="34" charset="0"/>
              </a:rPr>
              <a:t>attaque</a:t>
            </a:r>
            <a:r>
              <a:rPr lang="en-US" sz="2800" dirty="0">
                <a:latin typeface="Arial" panose="020B0604020202020204" pitchFamily="34" charset="0"/>
                <a:ea typeface="Arial Unicode MS"/>
                <a:cs typeface="Arial" panose="020B0604020202020204" pitchFamily="34" charset="0"/>
              </a:rPr>
              <a:t> et </a:t>
            </a:r>
            <a:r>
              <a:rPr lang="en-US" sz="2800" dirty="0" err="1">
                <a:latin typeface="Arial" panose="020B0604020202020204" pitchFamily="34" charset="0"/>
                <a:ea typeface="Arial Unicode MS"/>
                <a:cs typeface="Arial" panose="020B0604020202020204" pitchFamily="34" charset="0"/>
              </a:rPr>
              <a:t>détruit</a:t>
            </a:r>
            <a:r>
              <a:rPr lang="en-US" sz="2800" dirty="0">
                <a:latin typeface="Arial" panose="020B0604020202020204" pitchFamily="34" charset="0"/>
                <a:ea typeface="Arial Unicode MS"/>
                <a:cs typeface="Arial" panose="020B0604020202020204" pitchFamily="34" charset="0"/>
              </a:rPr>
              <a:t> les </a:t>
            </a:r>
            <a:r>
              <a:rPr lang="en-US" sz="2800" dirty="0" err="1">
                <a:latin typeface="Arial" panose="020B0604020202020204" pitchFamily="34" charset="0"/>
                <a:ea typeface="Arial Unicode MS"/>
                <a:cs typeface="Arial" panose="020B0604020202020204" pitchFamily="34" charset="0"/>
              </a:rPr>
              <a:t>tissus</a:t>
            </a:r>
            <a:r>
              <a:rPr lang="en-US" sz="2800" dirty="0">
                <a:latin typeface="Arial" panose="020B0604020202020204" pitchFamily="34" charset="0"/>
                <a:ea typeface="Arial Unicode MS"/>
                <a:cs typeface="Arial" panose="020B0604020202020204" pitchFamily="34" charset="0"/>
              </a:rPr>
              <a:t> de son </a:t>
            </a:r>
            <a:r>
              <a:rPr lang="en-US" sz="2800" dirty="0" err="1">
                <a:latin typeface="Arial" panose="020B0604020202020204" pitchFamily="34" charset="0"/>
                <a:ea typeface="Arial Unicode MS"/>
                <a:cs typeface="Arial" panose="020B0604020202020204" pitchFamily="34" charset="0"/>
              </a:rPr>
              <a:t>propre</a:t>
            </a:r>
            <a:r>
              <a:rPr lang="en-US" sz="2800" dirty="0">
                <a:latin typeface="Arial" panose="020B0604020202020204" pitchFamily="34" charset="0"/>
                <a:ea typeface="Arial Unicode MS"/>
                <a:cs typeface="Arial" panose="020B0604020202020204" pitchFamily="34" charset="0"/>
              </a:rPr>
              <a:t> corps.</a:t>
            </a:r>
          </a:p>
          <a:p>
            <a:r>
              <a:rPr lang="en-US" sz="2800" dirty="0" err="1">
                <a:latin typeface="Arial" panose="020B0604020202020204" pitchFamily="34" charset="0"/>
                <a:ea typeface="Arial Unicode MS"/>
                <a:cs typeface="Arial" panose="020B0604020202020204" pitchFamily="34" charset="0"/>
              </a:rPr>
              <a:t>C'est</a:t>
            </a:r>
            <a:r>
              <a:rPr lang="en-US" sz="2800" dirty="0">
                <a:latin typeface="Arial" panose="020B0604020202020204" pitchFamily="34" charset="0"/>
                <a:ea typeface="Arial Unicode MS"/>
                <a:cs typeface="Arial" panose="020B0604020202020204" pitchFamily="34" charset="0"/>
              </a:rPr>
              <a:t> </a:t>
            </a:r>
            <a:r>
              <a:rPr lang="en-US" sz="2800" dirty="0" err="1">
                <a:latin typeface="Arial" panose="020B0604020202020204" pitchFamily="34" charset="0"/>
                <a:ea typeface="Arial Unicode MS"/>
                <a:cs typeface="Arial" panose="020B0604020202020204" pitchFamily="34" charset="0"/>
              </a:rPr>
              <a:t>pourquoi</a:t>
            </a:r>
            <a:r>
              <a:rPr lang="en-US" sz="2800" dirty="0">
                <a:latin typeface="Arial" panose="020B0604020202020204" pitchFamily="34" charset="0"/>
                <a:ea typeface="Arial Unicode MS"/>
                <a:cs typeface="Arial" panose="020B0604020202020204" pitchFamily="34" charset="0"/>
              </a:rPr>
              <a:t> on les </a:t>
            </a:r>
            <a:r>
              <a:rPr lang="en-US" sz="2800" dirty="0" err="1">
                <a:latin typeface="Arial" panose="020B0604020202020204" pitchFamily="34" charset="0"/>
                <a:ea typeface="Arial Unicode MS"/>
                <a:cs typeface="Arial" panose="020B0604020202020204" pitchFamily="34" charset="0"/>
              </a:rPr>
              <a:t>appelle</a:t>
            </a:r>
            <a:r>
              <a:rPr lang="en-US" sz="2800" dirty="0">
                <a:latin typeface="Arial" panose="020B0604020202020204" pitchFamily="34" charset="0"/>
                <a:ea typeface="Arial Unicode MS"/>
                <a:cs typeface="Arial" panose="020B0604020202020204" pitchFamily="34" charset="0"/>
              </a:rPr>
              <a:t> maladies </a:t>
            </a:r>
            <a:r>
              <a:rPr lang="en-US" sz="2800" b="1" dirty="0">
                <a:latin typeface="Arial" panose="020B0604020202020204" pitchFamily="34" charset="0"/>
                <a:ea typeface="Arial Unicode MS"/>
                <a:cs typeface="Arial" panose="020B0604020202020204" pitchFamily="34" charset="0"/>
              </a:rPr>
              <a:t>auto-immunes.</a:t>
            </a:r>
          </a:p>
          <a:p>
            <a:r>
              <a:rPr lang="en-US" sz="2800" dirty="0">
                <a:latin typeface="Arial" panose="020B0604020202020204" pitchFamily="34" charset="0"/>
                <a:ea typeface="Arial Unicode MS"/>
                <a:cs typeface="Arial" panose="020B0604020202020204" pitchFamily="34" charset="0"/>
              </a:rPr>
              <a:t>Un </a:t>
            </a:r>
            <a:r>
              <a:rPr lang="en-US" sz="2800" dirty="0" err="1">
                <a:latin typeface="Arial" panose="020B0604020202020204" pitchFamily="34" charset="0"/>
                <a:ea typeface="Arial Unicode MS"/>
                <a:cs typeface="Arial" panose="020B0604020202020204" pitchFamily="34" charset="0"/>
              </a:rPr>
              <a:t>système</a:t>
            </a:r>
            <a:r>
              <a:rPr lang="en-US" sz="2800" dirty="0">
                <a:latin typeface="Arial" panose="020B0604020202020204" pitchFamily="34" charset="0"/>
                <a:ea typeface="Arial Unicode MS"/>
                <a:cs typeface="Arial" panose="020B0604020202020204" pitchFamily="34" charset="0"/>
              </a:rPr>
              <a:t> </a:t>
            </a:r>
            <a:r>
              <a:rPr lang="en-US" sz="2800" dirty="0" err="1">
                <a:latin typeface="Arial" panose="020B0604020202020204" pitchFamily="34" charset="0"/>
                <a:ea typeface="Arial Unicode MS"/>
                <a:cs typeface="Arial" panose="020B0604020202020204" pitchFamily="34" charset="0"/>
              </a:rPr>
              <a:t>immunitaire</a:t>
            </a:r>
            <a:r>
              <a:rPr lang="en-US" sz="2800" dirty="0">
                <a:latin typeface="Arial" panose="020B0604020202020204" pitchFamily="34" charset="0"/>
                <a:ea typeface="Arial Unicode MS"/>
                <a:cs typeface="Arial" panose="020B0604020202020204" pitchFamily="34" charset="0"/>
              </a:rPr>
              <a:t> fort et </a:t>
            </a:r>
            <a:r>
              <a:rPr lang="en-US" sz="2800" dirty="0" err="1">
                <a:latin typeface="Arial" panose="020B0604020202020204" pitchFamily="34" charset="0"/>
                <a:ea typeface="Arial Unicode MS"/>
                <a:cs typeface="Arial" panose="020B0604020202020204" pitchFamily="34" charset="0"/>
              </a:rPr>
              <a:t>sain</a:t>
            </a:r>
            <a:r>
              <a:rPr lang="en-US" sz="2800" dirty="0">
                <a:latin typeface="Arial" panose="020B0604020202020204" pitchFamily="34" charset="0"/>
                <a:ea typeface="Arial Unicode MS"/>
                <a:cs typeface="Arial" panose="020B0604020202020204" pitchFamily="34" charset="0"/>
              </a:rPr>
              <a:t> a un </a:t>
            </a:r>
            <a:r>
              <a:rPr lang="en-US" sz="2800" dirty="0" err="1">
                <a:latin typeface="Arial" panose="020B0604020202020204" pitchFamily="34" charset="0"/>
                <a:ea typeface="Arial Unicode MS"/>
                <a:cs typeface="Arial" panose="020B0604020202020204" pitchFamily="34" charset="0"/>
              </a:rPr>
              <a:t>mécanisme</a:t>
            </a:r>
            <a:r>
              <a:rPr lang="en-US" sz="2800" dirty="0">
                <a:latin typeface="Arial" panose="020B0604020202020204" pitchFamily="34" charset="0"/>
                <a:ea typeface="Arial Unicode MS"/>
                <a:cs typeface="Arial" panose="020B0604020202020204" pitchFamily="34" charset="0"/>
              </a:rPr>
              <a:t> pour </a:t>
            </a:r>
            <a:r>
              <a:rPr lang="en-US" sz="2800" dirty="0" err="1">
                <a:latin typeface="Arial" panose="020B0604020202020204" pitchFamily="34" charset="0"/>
                <a:ea typeface="Arial Unicode MS"/>
                <a:cs typeface="Arial" panose="020B0604020202020204" pitchFamily="34" charset="0"/>
              </a:rPr>
              <a:t>prévenir</a:t>
            </a:r>
            <a:r>
              <a:rPr lang="en-US" sz="2800" dirty="0">
                <a:latin typeface="Arial" panose="020B0604020202020204" pitchFamily="34" charset="0"/>
                <a:ea typeface="Arial Unicode MS"/>
                <a:cs typeface="Arial" panose="020B0604020202020204" pitchFamily="34" charset="0"/>
              </a:rPr>
              <a:t> </a:t>
            </a:r>
            <a:r>
              <a:rPr lang="en-US" sz="2800" dirty="0" err="1">
                <a:latin typeface="Arial" panose="020B0604020202020204" pitchFamily="34" charset="0"/>
                <a:ea typeface="Arial Unicode MS"/>
                <a:cs typeface="Arial" panose="020B0604020202020204" pitchFamily="34" charset="0"/>
              </a:rPr>
              <a:t>ces</a:t>
            </a:r>
            <a:r>
              <a:rPr lang="en-US" sz="2800" dirty="0">
                <a:latin typeface="Arial" panose="020B0604020202020204" pitchFamily="34" charset="0"/>
                <a:ea typeface="Arial Unicode MS"/>
                <a:cs typeface="Arial" panose="020B0604020202020204" pitchFamily="34" charset="0"/>
              </a:rPr>
              <a:t> troubles </a:t>
            </a:r>
            <a:r>
              <a:rPr lang="en-US" sz="2800" dirty="0" err="1">
                <a:latin typeface="Arial" panose="020B0604020202020204" pitchFamily="34" charset="0"/>
                <a:ea typeface="Arial Unicode MS"/>
                <a:cs typeface="Arial" panose="020B0604020202020204" pitchFamily="34" charset="0"/>
              </a:rPr>
              <a:t>avant</a:t>
            </a:r>
            <a:r>
              <a:rPr lang="en-US" sz="2800" dirty="0">
                <a:latin typeface="Arial" panose="020B0604020202020204" pitchFamily="34" charset="0"/>
                <a:ea typeface="Arial Unicode MS"/>
                <a:cs typeface="Arial" panose="020B0604020202020204" pitchFamily="34" charset="0"/>
              </a:rPr>
              <a:t> </a:t>
            </a:r>
            <a:r>
              <a:rPr lang="en-US" sz="2800" dirty="0" err="1">
                <a:latin typeface="Arial" panose="020B0604020202020204" pitchFamily="34" charset="0"/>
                <a:ea typeface="Arial Unicode MS"/>
                <a:cs typeface="Arial" panose="020B0604020202020204" pitchFamily="34" charset="0"/>
              </a:rPr>
              <a:t>qu'ils</a:t>
            </a:r>
            <a:r>
              <a:rPr lang="en-US" sz="2800" dirty="0">
                <a:latin typeface="Arial" panose="020B0604020202020204" pitchFamily="34" charset="0"/>
                <a:ea typeface="Arial Unicode MS"/>
                <a:cs typeface="Arial" panose="020B0604020202020204" pitchFamily="34" charset="0"/>
              </a:rPr>
              <a:t> ne </a:t>
            </a:r>
            <a:r>
              <a:rPr lang="en-US" sz="2800" dirty="0" err="1">
                <a:latin typeface="Arial" panose="020B0604020202020204" pitchFamily="34" charset="0"/>
                <a:ea typeface="Arial Unicode MS"/>
                <a:cs typeface="Arial" panose="020B0604020202020204" pitchFamily="34" charset="0"/>
              </a:rPr>
              <a:t>commencent</a:t>
            </a:r>
            <a:r>
              <a:rPr lang="en-US" sz="2800" dirty="0">
                <a:latin typeface="Arial" panose="020B0604020202020204" pitchFamily="34" charset="0"/>
                <a:ea typeface="Arial Unicode MS"/>
                <a:cs typeface="Arial" panose="020B0604020202020204" pitchFamily="34" charset="0"/>
              </a:rPr>
              <a:t> </a:t>
            </a:r>
            <a:r>
              <a:rPr lang="en-US" sz="2800" dirty="0" err="1">
                <a:latin typeface="Arial" panose="020B0604020202020204" pitchFamily="34" charset="0"/>
                <a:ea typeface="Arial Unicode MS"/>
                <a:cs typeface="Arial" panose="020B0604020202020204" pitchFamily="34" charset="0"/>
              </a:rPr>
              <a:t>à</a:t>
            </a:r>
            <a:r>
              <a:rPr lang="en-US" sz="2800" dirty="0">
                <a:latin typeface="Arial" panose="020B0604020202020204" pitchFamily="34" charset="0"/>
                <a:ea typeface="Arial Unicode MS"/>
                <a:cs typeface="Arial" panose="020B0604020202020204" pitchFamily="34" charset="0"/>
              </a:rPr>
              <a:t> </a:t>
            </a:r>
            <a:r>
              <a:rPr lang="en-US" sz="2800" dirty="0" err="1">
                <a:latin typeface="Arial" panose="020B0604020202020204" pitchFamily="34" charset="0"/>
                <a:ea typeface="Arial Unicode MS"/>
                <a:cs typeface="Arial" panose="020B0604020202020204" pitchFamily="34" charset="0"/>
              </a:rPr>
              <a:t>créer</a:t>
            </a:r>
            <a:r>
              <a:rPr lang="en-US" sz="2800" dirty="0">
                <a:latin typeface="Arial" panose="020B0604020202020204" pitchFamily="34" charset="0"/>
                <a:ea typeface="Arial Unicode MS"/>
                <a:cs typeface="Arial" panose="020B0604020202020204" pitchFamily="34" charset="0"/>
              </a:rPr>
              <a:t> des problems. </a:t>
            </a:r>
          </a:p>
          <a:p>
            <a:endParaRPr lang="en-US" sz="2800" dirty="0">
              <a:latin typeface="Arial" panose="020B0604020202020204" pitchFamily="34" charset="0"/>
              <a:ea typeface="Arial Unicode MS"/>
              <a:cs typeface="Arial" panose="020B0604020202020204" pitchFamily="34" charset="0"/>
            </a:endParaRPr>
          </a:p>
        </p:txBody>
      </p:sp>
    </p:spTree>
    <p:extLst>
      <p:ext uri="{BB962C8B-B14F-4D97-AF65-F5344CB8AC3E}">
        <p14:creationId xmlns:p14="http://schemas.microsoft.com/office/powerpoint/2010/main" val="1379035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2657" y="2410967"/>
            <a:ext cx="8551479" cy="2677656"/>
          </a:xfrm>
          <a:prstGeom prst="rect">
            <a:avLst/>
          </a:prstGeom>
        </p:spPr>
        <p:txBody>
          <a:bodyPr wrap="square">
            <a:spAutoFit/>
          </a:bodyPr>
          <a:lstStyle/>
          <a:p>
            <a:r>
              <a:rPr lang="en-US" sz="2800" dirty="0">
                <a:latin typeface="Arial" panose="020B0604020202020204" pitchFamily="34" charset="0"/>
                <a:ea typeface="Arial Unicode MS"/>
                <a:cs typeface="Arial" panose="020B0604020202020204" pitchFamily="34" charset="0"/>
              </a:rPr>
              <a:t>Le SIDA </a:t>
            </a:r>
            <a:r>
              <a:rPr lang="en-US" sz="2800" dirty="0" err="1">
                <a:latin typeface="Arial" panose="020B0604020202020204" pitchFamily="34" charset="0"/>
                <a:ea typeface="Arial Unicode MS"/>
                <a:cs typeface="Arial" panose="020B0604020202020204" pitchFamily="34" charset="0"/>
              </a:rPr>
              <a:t>est</a:t>
            </a:r>
            <a:r>
              <a:rPr lang="en-US" sz="2800" dirty="0">
                <a:latin typeface="Arial" panose="020B0604020202020204" pitchFamily="34" charset="0"/>
                <a:ea typeface="Arial Unicode MS"/>
                <a:cs typeface="Arial" panose="020B0604020202020204" pitchFamily="34" charset="0"/>
              </a:rPr>
              <a:t> </a:t>
            </a:r>
            <a:r>
              <a:rPr lang="en-US" sz="2800" dirty="0" err="1">
                <a:latin typeface="Arial" panose="020B0604020202020204" pitchFamily="34" charset="0"/>
                <a:ea typeface="Arial Unicode MS"/>
                <a:cs typeface="Arial" panose="020B0604020202020204" pitchFamily="34" charset="0"/>
              </a:rPr>
              <a:t>probablement</a:t>
            </a:r>
            <a:r>
              <a:rPr lang="en-US" sz="2800" dirty="0">
                <a:latin typeface="Arial" panose="020B0604020202020204" pitchFamily="34" charset="0"/>
                <a:ea typeface="Arial Unicode MS"/>
                <a:cs typeface="Arial" panose="020B0604020202020204" pitchFamily="34" charset="0"/>
              </a:rPr>
              <a:t> </a:t>
            </a:r>
            <a:r>
              <a:rPr lang="en-US" sz="2800" dirty="0" err="1">
                <a:latin typeface="Arial" panose="020B0604020202020204" pitchFamily="34" charset="0"/>
                <a:ea typeface="Arial Unicode MS"/>
                <a:cs typeface="Arial" panose="020B0604020202020204" pitchFamily="34" charset="0"/>
              </a:rPr>
              <a:t>l'une</a:t>
            </a:r>
            <a:r>
              <a:rPr lang="en-US" sz="2800" dirty="0">
                <a:latin typeface="Arial" panose="020B0604020202020204" pitchFamily="34" charset="0"/>
                <a:ea typeface="Arial Unicode MS"/>
                <a:cs typeface="Arial" panose="020B0604020202020204" pitchFamily="34" charset="0"/>
              </a:rPr>
              <a:t> des maladies les plus </a:t>
            </a:r>
            <a:r>
              <a:rPr lang="en-US" sz="2800" dirty="0" err="1">
                <a:latin typeface="Arial" panose="020B0604020202020204" pitchFamily="34" charset="0"/>
                <a:ea typeface="Arial Unicode MS"/>
                <a:cs typeface="Arial" panose="020B0604020202020204" pitchFamily="34" charset="0"/>
              </a:rPr>
              <a:t>dévastatrices</a:t>
            </a:r>
            <a:r>
              <a:rPr lang="en-US" sz="2800" dirty="0">
                <a:latin typeface="Arial" panose="020B0604020202020204" pitchFamily="34" charset="0"/>
                <a:ea typeface="Arial Unicode MS"/>
                <a:cs typeface="Arial" panose="020B0604020202020204" pitchFamily="34" charset="0"/>
              </a:rPr>
              <a:t> du </a:t>
            </a:r>
            <a:r>
              <a:rPr lang="en-US" sz="2800" dirty="0" err="1">
                <a:latin typeface="Arial" panose="020B0604020202020204" pitchFamily="34" charset="0"/>
                <a:ea typeface="Arial Unicode MS"/>
                <a:cs typeface="Arial" panose="020B0604020202020204" pitchFamily="34" charset="0"/>
              </a:rPr>
              <a:t>système</a:t>
            </a:r>
            <a:r>
              <a:rPr lang="en-US" sz="2800" dirty="0">
                <a:latin typeface="Arial" panose="020B0604020202020204" pitchFamily="34" charset="0"/>
                <a:ea typeface="Arial Unicode MS"/>
                <a:cs typeface="Arial" panose="020B0604020202020204" pitchFamily="34" charset="0"/>
              </a:rPr>
              <a:t> </a:t>
            </a:r>
            <a:r>
              <a:rPr lang="en-US" sz="2800" dirty="0" err="1">
                <a:latin typeface="Arial" panose="020B0604020202020204" pitchFamily="34" charset="0"/>
                <a:ea typeface="Arial Unicode MS"/>
                <a:cs typeface="Arial" panose="020B0604020202020204" pitchFamily="34" charset="0"/>
              </a:rPr>
              <a:t>immunitaire</a:t>
            </a:r>
            <a:r>
              <a:rPr lang="en-US" sz="2800" dirty="0">
                <a:latin typeface="Arial" panose="020B0604020202020204" pitchFamily="34" charset="0"/>
                <a:ea typeface="Arial Unicode MS"/>
                <a:cs typeface="Arial" panose="020B0604020202020204" pitchFamily="34" charset="0"/>
              </a:rPr>
              <a:t>.</a:t>
            </a:r>
          </a:p>
          <a:p>
            <a:r>
              <a:rPr lang="en-US" sz="2800" dirty="0">
                <a:latin typeface="Arial" panose="020B0604020202020204" pitchFamily="34" charset="0"/>
                <a:ea typeface="Arial Unicode MS"/>
                <a:cs typeface="Arial" panose="020B0604020202020204" pitchFamily="34" charset="0"/>
              </a:rPr>
              <a:t> </a:t>
            </a:r>
          </a:p>
          <a:p>
            <a:r>
              <a:rPr lang="en-US" sz="2800" dirty="0">
                <a:latin typeface="Arial" panose="020B0604020202020204" pitchFamily="34" charset="0"/>
                <a:ea typeface="Arial Unicode MS"/>
                <a:cs typeface="Arial" panose="020B0604020202020204" pitchFamily="34" charset="0"/>
              </a:rPr>
              <a:t>Un virus </a:t>
            </a:r>
            <a:r>
              <a:rPr lang="en-US" sz="2800" dirty="0" err="1">
                <a:latin typeface="Arial" panose="020B0604020202020204" pitchFamily="34" charset="0"/>
                <a:ea typeface="Arial Unicode MS"/>
                <a:cs typeface="Arial" panose="020B0604020202020204" pitchFamily="34" charset="0"/>
              </a:rPr>
              <a:t>ennemi</a:t>
            </a:r>
            <a:r>
              <a:rPr lang="en-US" sz="2800" dirty="0">
                <a:latin typeface="Arial" panose="020B0604020202020204" pitchFamily="34" charset="0"/>
                <a:ea typeface="Arial Unicode MS"/>
                <a:cs typeface="Arial" panose="020B0604020202020204" pitchFamily="34" charset="0"/>
              </a:rPr>
              <a:t> </a:t>
            </a:r>
            <a:r>
              <a:rPr lang="en-US" sz="2800" dirty="0" err="1">
                <a:latin typeface="Arial" panose="020B0604020202020204" pitchFamily="34" charset="0"/>
                <a:ea typeface="Arial Unicode MS"/>
                <a:cs typeface="Arial" panose="020B0604020202020204" pitchFamily="34" charset="0"/>
              </a:rPr>
              <a:t>envahit</a:t>
            </a:r>
            <a:r>
              <a:rPr lang="en-US" sz="2800" dirty="0">
                <a:latin typeface="Arial" panose="020B0604020202020204" pitchFamily="34" charset="0"/>
                <a:ea typeface="Arial Unicode MS"/>
                <a:cs typeface="Arial" panose="020B0604020202020204" pitchFamily="34" charset="0"/>
              </a:rPr>
              <a:t> et </a:t>
            </a:r>
            <a:r>
              <a:rPr lang="en-US" sz="2800" dirty="0" err="1">
                <a:latin typeface="Arial" panose="020B0604020202020204" pitchFamily="34" charset="0"/>
                <a:ea typeface="Arial Unicode MS"/>
                <a:cs typeface="Arial" panose="020B0604020202020204" pitchFamily="34" charset="0"/>
              </a:rPr>
              <a:t>affaiblit</a:t>
            </a:r>
            <a:r>
              <a:rPr lang="en-US" sz="2800" dirty="0">
                <a:latin typeface="Arial" panose="020B0604020202020204" pitchFamily="34" charset="0"/>
                <a:ea typeface="Arial Unicode MS"/>
                <a:cs typeface="Arial" panose="020B0604020202020204" pitchFamily="34" charset="0"/>
              </a:rPr>
              <a:t> le </a:t>
            </a:r>
            <a:r>
              <a:rPr lang="en-US" sz="2800" dirty="0" err="1">
                <a:latin typeface="Arial" panose="020B0604020202020204" pitchFamily="34" charset="0"/>
                <a:ea typeface="Arial Unicode MS"/>
                <a:cs typeface="Arial" panose="020B0604020202020204" pitchFamily="34" charset="0"/>
              </a:rPr>
              <a:t>système</a:t>
            </a:r>
            <a:r>
              <a:rPr lang="en-US" sz="2800" dirty="0">
                <a:latin typeface="Arial" panose="020B0604020202020204" pitchFamily="34" charset="0"/>
                <a:ea typeface="Arial Unicode MS"/>
                <a:cs typeface="Arial" panose="020B0604020202020204" pitchFamily="34" charset="0"/>
              </a:rPr>
              <a:t> </a:t>
            </a:r>
            <a:r>
              <a:rPr lang="en-US" sz="2800" dirty="0" err="1">
                <a:latin typeface="Arial" panose="020B0604020202020204" pitchFamily="34" charset="0"/>
                <a:ea typeface="Arial Unicode MS"/>
                <a:cs typeface="Arial" panose="020B0604020202020204" pitchFamily="34" charset="0"/>
              </a:rPr>
              <a:t>immunitaire</a:t>
            </a:r>
            <a:r>
              <a:rPr lang="en-US" sz="2800" dirty="0">
                <a:latin typeface="Arial" panose="020B0604020202020204" pitchFamily="34" charset="0"/>
                <a:ea typeface="Arial Unicode MS"/>
                <a:cs typeface="Arial" panose="020B0604020202020204" pitchFamily="34" charset="0"/>
              </a:rPr>
              <a:t> de </a:t>
            </a:r>
            <a:r>
              <a:rPr lang="en-US" sz="2800" dirty="0" err="1">
                <a:latin typeface="Arial" panose="020B0604020202020204" pitchFamily="34" charset="0"/>
                <a:ea typeface="Arial Unicode MS"/>
                <a:cs typeface="Arial" panose="020B0604020202020204" pitchFamily="34" charset="0"/>
              </a:rPr>
              <a:t>l'organisme</a:t>
            </a:r>
            <a:r>
              <a:rPr lang="en-US" sz="2800" dirty="0">
                <a:latin typeface="Arial" panose="020B0604020202020204" pitchFamily="34" charset="0"/>
                <a:ea typeface="Arial Unicode MS"/>
                <a:cs typeface="Arial" panose="020B0604020202020204" pitchFamily="34" charset="0"/>
              </a:rPr>
              <a:t> et </a:t>
            </a:r>
            <a:r>
              <a:rPr lang="en-US" sz="2800" dirty="0" err="1">
                <a:latin typeface="Arial" panose="020B0604020202020204" pitchFamily="34" charset="0"/>
                <a:ea typeface="Arial Unicode MS"/>
                <a:cs typeface="Arial" panose="020B0604020202020204" pitchFamily="34" charset="0"/>
              </a:rPr>
              <a:t>permet</a:t>
            </a:r>
            <a:r>
              <a:rPr lang="en-US" sz="2800" dirty="0">
                <a:latin typeface="Arial" panose="020B0604020202020204" pitchFamily="34" charset="0"/>
                <a:ea typeface="Arial Unicode MS"/>
                <a:cs typeface="Arial" panose="020B0604020202020204" pitchFamily="34" charset="0"/>
              </a:rPr>
              <a:t> de </a:t>
            </a:r>
            <a:r>
              <a:rPr lang="en-US" sz="2800" dirty="0" err="1">
                <a:latin typeface="Arial" panose="020B0604020202020204" pitchFamily="34" charset="0"/>
                <a:ea typeface="Arial Unicode MS"/>
                <a:cs typeface="Arial" panose="020B0604020202020204" pitchFamily="34" charset="0"/>
              </a:rPr>
              <a:t>vaincre</a:t>
            </a:r>
            <a:r>
              <a:rPr lang="en-US" sz="2800" dirty="0">
                <a:latin typeface="Arial" panose="020B0604020202020204" pitchFamily="34" charset="0"/>
                <a:ea typeface="Arial Unicode MS"/>
                <a:cs typeface="Arial" panose="020B0604020202020204" pitchFamily="34" charset="0"/>
              </a:rPr>
              <a:t> les infections et le cancer.</a:t>
            </a:r>
          </a:p>
        </p:txBody>
      </p:sp>
    </p:spTree>
    <p:extLst>
      <p:ext uri="{BB962C8B-B14F-4D97-AF65-F5344CB8AC3E}">
        <p14:creationId xmlns:p14="http://schemas.microsoft.com/office/powerpoint/2010/main" val="3025524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881"/>
            <a:ext cx="9144000" cy="2015757"/>
          </a:xfrm>
          <a:prstGeom prst="rect">
            <a:avLst/>
          </a:prstGeom>
          <a:ln w="28575">
            <a:solidFill>
              <a:schemeClr val="tx1"/>
            </a:solidFill>
          </a:ln>
        </p:spPr>
      </p:pic>
      <p:sp>
        <p:nvSpPr>
          <p:cNvPr id="3" name="Rectangle 2"/>
          <p:cNvSpPr/>
          <p:nvPr/>
        </p:nvSpPr>
        <p:spPr>
          <a:xfrm>
            <a:off x="3" y="2031938"/>
            <a:ext cx="9458559" cy="461665"/>
          </a:xfrm>
          <a:prstGeom prst="rect">
            <a:avLst/>
          </a:prstGeom>
        </p:spPr>
        <p:txBody>
          <a:bodyPr wrap="square">
            <a:spAutoFit/>
          </a:bodyPr>
          <a:lstStyle/>
          <a:p>
            <a:r>
              <a:rPr lang="en-US" sz="2400" b="1" dirty="0">
                <a:latin typeface="Arial" panose="020B0604020202020204" pitchFamily="34" charset="0"/>
                <a:ea typeface="Arial Unicode MS"/>
                <a:cs typeface="Arial" panose="020B0604020202020204" pitchFamily="34" charset="0"/>
              </a:rPr>
              <a:t>  Comment </a:t>
            </a:r>
            <a:r>
              <a:rPr lang="en-US" sz="2400" b="1" dirty="0" err="1">
                <a:latin typeface="Arial" panose="020B0604020202020204" pitchFamily="34" charset="0"/>
                <a:ea typeface="Arial Unicode MS"/>
                <a:cs typeface="Arial" panose="020B0604020202020204" pitchFamily="34" charset="0"/>
              </a:rPr>
              <a:t>puis-je</a:t>
            </a:r>
            <a:r>
              <a:rPr lang="en-US" sz="2400" b="1" dirty="0">
                <a:latin typeface="Arial" panose="020B0604020202020204" pitchFamily="34" charset="0"/>
                <a:ea typeface="Arial Unicode MS"/>
                <a:cs typeface="Arial" panose="020B0604020202020204" pitchFamily="34" charset="0"/>
              </a:rPr>
              <a:t> </a:t>
            </a:r>
            <a:r>
              <a:rPr lang="en-US" sz="2400" b="1" dirty="0" err="1">
                <a:latin typeface="Arial" panose="020B0604020202020204" pitchFamily="34" charset="0"/>
                <a:ea typeface="Arial Unicode MS"/>
                <a:cs typeface="Arial" panose="020B0604020202020204" pitchFamily="34" charset="0"/>
              </a:rPr>
              <a:t>renforcer</a:t>
            </a:r>
            <a:r>
              <a:rPr lang="en-US" sz="2400" b="1" dirty="0">
                <a:latin typeface="Arial" panose="020B0604020202020204" pitchFamily="34" charset="0"/>
                <a:ea typeface="Arial Unicode MS"/>
                <a:cs typeface="Arial" panose="020B0604020202020204" pitchFamily="34" charset="0"/>
              </a:rPr>
              <a:t> mon </a:t>
            </a:r>
            <a:r>
              <a:rPr lang="en-US" sz="2400" b="1" dirty="0" err="1">
                <a:latin typeface="Arial" panose="020B0604020202020204" pitchFamily="34" charset="0"/>
                <a:ea typeface="Arial Unicode MS"/>
                <a:cs typeface="Arial" panose="020B0604020202020204" pitchFamily="34" charset="0"/>
              </a:rPr>
              <a:t>système</a:t>
            </a:r>
            <a:r>
              <a:rPr lang="en-US" sz="2400" b="1" dirty="0">
                <a:latin typeface="Arial" panose="020B0604020202020204" pitchFamily="34" charset="0"/>
                <a:ea typeface="Arial Unicode MS"/>
                <a:cs typeface="Arial" panose="020B0604020202020204" pitchFamily="34" charset="0"/>
              </a:rPr>
              <a:t> </a:t>
            </a:r>
            <a:r>
              <a:rPr lang="en-US" sz="2400" b="1" dirty="0" err="1">
                <a:latin typeface="Arial" panose="020B0604020202020204" pitchFamily="34" charset="0"/>
                <a:ea typeface="Arial Unicode MS"/>
                <a:cs typeface="Arial" panose="020B0604020202020204" pitchFamily="34" charset="0"/>
              </a:rPr>
              <a:t>immunologique</a:t>
            </a:r>
            <a:r>
              <a:rPr lang="en-US" sz="2400" b="1" dirty="0">
                <a:latin typeface="Arial" panose="020B0604020202020204" pitchFamily="34" charset="0"/>
                <a:ea typeface="Arial Unicode MS"/>
                <a:cs typeface="Arial" panose="020B0604020202020204" pitchFamily="34" charset="0"/>
              </a:rPr>
              <a:t> ?</a:t>
            </a:r>
          </a:p>
        </p:txBody>
      </p:sp>
      <p:sp>
        <p:nvSpPr>
          <p:cNvPr id="4" name="Rectangle 3"/>
          <p:cNvSpPr/>
          <p:nvPr/>
        </p:nvSpPr>
        <p:spPr>
          <a:xfrm>
            <a:off x="673450" y="3021789"/>
            <a:ext cx="7940659" cy="2246769"/>
          </a:xfrm>
          <a:prstGeom prst="rect">
            <a:avLst/>
          </a:prstGeom>
        </p:spPr>
        <p:txBody>
          <a:bodyPr wrap="square">
            <a:spAutoFit/>
          </a:bodyPr>
          <a:lstStyle/>
          <a:p>
            <a:r>
              <a:rPr lang="es-ES_tradnl" sz="2800" dirty="0" err="1">
                <a:latin typeface="Arial" panose="020B0604020202020204" pitchFamily="34" charset="0"/>
                <a:cs typeface="Arial" panose="020B0604020202020204" pitchFamily="34" charset="0"/>
              </a:rPr>
              <a:t>Grâce</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à</a:t>
            </a:r>
            <a:r>
              <a:rPr lang="es-ES_tradnl" sz="2800" dirty="0">
                <a:latin typeface="Arial" panose="020B0604020202020204" pitchFamily="34" charset="0"/>
                <a:cs typeface="Arial" panose="020B0604020202020204" pitchFamily="34" charset="0"/>
              </a:rPr>
              <a:t> la Providence </a:t>
            </a:r>
            <a:r>
              <a:rPr lang="es-ES_tradnl" sz="2800" dirty="0" err="1">
                <a:latin typeface="Arial" panose="020B0604020202020204" pitchFamily="34" charset="0"/>
                <a:cs typeface="Arial" panose="020B0604020202020204" pitchFamily="34" charset="0"/>
              </a:rPr>
              <a:t>Divine</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il</a:t>
            </a:r>
            <a:r>
              <a:rPr lang="es-ES_tradnl" sz="2800" dirty="0">
                <a:latin typeface="Arial" panose="020B0604020202020204" pitchFamily="34" charset="0"/>
                <a:cs typeface="Arial" panose="020B0604020202020204" pitchFamily="34" charset="0"/>
              </a:rPr>
              <a:t> existe de </a:t>
            </a:r>
            <a:r>
              <a:rPr lang="es-ES_tradnl" sz="2800" dirty="0" err="1">
                <a:latin typeface="Arial" panose="020B0604020202020204" pitchFamily="34" charset="0"/>
                <a:cs typeface="Arial" panose="020B0604020202020204" pitchFamily="34" charset="0"/>
              </a:rPr>
              <a:t>nombreuses</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façons</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d'améliorer</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notre</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système</a:t>
            </a:r>
            <a:r>
              <a:rPr lang="es-ES_tradnl" sz="2800" dirty="0">
                <a:latin typeface="Arial" panose="020B0604020202020204" pitchFamily="34" charset="0"/>
                <a:cs typeface="Arial" panose="020B0604020202020204" pitchFamily="34" charset="0"/>
              </a:rPr>
              <a:t> </a:t>
            </a:r>
            <a:r>
              <a:rPr lang="es-ES_tradnl" sz="2800" dirty="0" err="1">
                <a:latin typeface="Arial" panose="020B0604020202020204" pitchFamily="34" charset="0"/>
                <a:cs typeface="Arial" panose="020B0604020202020204" pitchFamily="34" charset="0"/>
              </a:rPr>
              <a:t>immunologique</a:t>
            </a:r>
            <a:r>
              <a:rPr lang="es-ES_tradnl" sz="2800" dirty="0">
                <a:latin typeface="Arial" panose="020B0604020202020204" pitchFamily="34" charset="0"/>
                <a:cs typeface="Arial" panose="020B0604020202020204" pitchFamily="34" charset="0"/>
              </a:rPr>
              <a:t>.</a:t>
            </a:r>
          </a:p>
          <a:p>
            <a:endParaRPr lang="es-ES_tradnl" sz="2800" dirty="0">
              <a:latin typeface="Arial" panose="020B0604020202020204" pitchFamily="34" charset="0"/>
              <a:cs typeface="Arial" panose="020B0604020202020204" pitchFamily="34" charset="0"/>
            </a:endParaRPr>
          </a:p>
          <a:p>
            <a:r>
              <a:rPr lang="es-ES_tradnl" sz="2800" dirty="0">
                <a:latin typeface="Arial" panose="020B0604020202020204" pitchFamily="34" charset="0"/>
                <a:cs typeface="Arial" panose="020B0604020202020204" pitchFamily="34" charset="0"/>
              </a:rPr>
              <a:t>Par </a:t>
            </a:r>
            <a:r>
              <a:rPr lang="es-ES_tradnl" sz="2800" dirty="0" err="1">
                <a:latin typeface="Arial" panose="020B0604020202020204" pitchFamily="34" charset="0"/>
                <a:cs typeface="Arial" panose="020B0604020202020204" pitchFamily="34" charset="0"/>
              </a:rPr>
              <a:t>exemple</a:t>
            </a:r>
            <a:r>
              <a:rPr lang="es-ES_tradnl"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03043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7083" y="2207360"/>
            <a:ext cx="7482545" cy="2677656"/>
          </a:xfrm>
          <a:prstGeom prst="rect">
            <a:avLst/>
          </a:prstGeom>
        </p:spPr>
        <p:txBody>
          <a:bodyPr wrap="square">
            <a:spAutoFit/>
          </a:bodyPr>
          <a:lstStyle/>
          <a:p>
            <a:r>
              <a:rPr lang="en-US" sz="2800" dirty="0" err="1">
                <a:latin typeface="Arial" panose="020B0604020202020204" pitchFamily="34" charset="0"/>
                <a:ea typeface="Arial Unicode MS"/>
                <a:cs typeface="Arial" panose="020B0604020202020204" pitchFamily="34" charset="0"/>
              </a:rPr>
              <a:t>L'eau</a:t>
            </a:r>
            <a:r>
              <a:rPr lang="en-US" sz="2800" dirty="0">
                <a:latin typeface="Arial" panose="020B0604020202020204" pitchFamily="34" charset="0"/>
                <a:ea typeface="Arial Unicode MS"/>
                <a:cs typeface="Arial" panose="020B0604020202020204" pitchFamily="34" charset="0"/>
              </a:rPr>
              <a:t> pure </a:t>
            </a:r>
            <a:r>
              <a:rPr lang="en-US" sz="2800" dirty="0" err="1">
                <a:latin typeface="Arial" panose="020B0604020202020204" pitchFamily="34" charset="0"/>
                <a:ea typeface="Arial Unicode MS"/>
                <a:cs typeface="Arial" panose="020B0604020202020204" pitchFamily="34" charset="0"/>
              </a:rPr>
              <a:t>est</a:t>
            </a:r>
            <a:r>
              <a:rPr lang="en-US" sz="2800" dirty="0">
                <a:latin typeface="Arial" panose="020B0604020202020204" pitchFamily="34" charset="0"/>
                <a:ea typeface="Arial Unicode MS"/>
                <a:cs typeface="Arial" panose="020B0604020202020204" pitchFamily="34" charset="0"/>
              </a:rPr>
              <a:t> </a:t>
            </a:r>
            <a:r>
              <a:rPr lang="en-US" sz="2800" dirty="0" err="1">
                <a:latin typeface="Arial" panose="020B0604020202020204" pitchFamily="34" charset="0"/>
                <a:ea typeface="Arial Unicode MS"/>
                <a:cs typeface="Arial" panose="020B0604020202020204" pitchFamily="34" charset="0"/>
              </a:rPr>
              <a:t>l'une</a:t>
            </a:r>
            <a:r>
              <a:rPr lang="en-US" sz="2800" dirty="0">
                <a:latin typeface="Arial" panose="020B0604020202020204" pitchFamily="34" charset="0"/>
                <a:ea typeface="Arial Unicode MS"/>
                <a:cs typeface="Arial" panose="020B0604020202020204" pitchFamily="34" charset="0"/>
              </a:rPr>
              <a:t> des dispositions </a:t>
            </a:r>
            <a:r>
              <a:rPr lang="en-US" sz="2800" dirty="0" err="1">
                <a:latin typeface="Arial" panose="020B0604020202020204" pitchFamily="34" charset="0"/>
                <a:ea typeface="Arial Unicode MS"/>
                <a:cs typeface="Arial" panose="020B0604020202020204" pitchFamily="34" charset="0"/>
              </a:rPr>
              <a:t>données</a:t>
            </a:r>
            <a:r>
              <a:rPr lang="en-US" sz="2800" dirty="0">
                <a:latin typeface="Arial" panose="020B0604020202020204" pitchFamily="34" charset="0"/>
                <a:ea typeface="Arial Unicode MS"/>
                <a:cs typeface="Arial" panose="020B0604020202020204" pitchFamily="34" charset="0"/>
              </a:rPr>
              <a:t> par le </a:t>
            </a:r>
            <a:r>
              <a:rPr lang="en-US" sz="2800" dirty="0" err="1">
                <a:latin typeface="Arial" panose="020B0604020202020204" pitchFamily="34" charset="0"/>
                <a:ea typeface="Arial Unicode MS"/>
                <a:cs typeface="Arial" panose="020B0604020202020204" pitchFamily="34" charset="0"/>
              </a:rPr>
              <a:t>Créateur</a:t>
            </a:r>
            <a:r>
              <a:rPr lang="en-US" sz="2800" dirty="0">
                <a:latin typeface="Arial" panose="020B0604020202020204" pitchFamily="34" charset="0"/>
                <a:ea typeface="Arial Unicode MS"/>
                <a:cs typeface="Arial" panose="020B0604020202020204" pitchFamily="34" charset="0"/>
              </a:rPr>
              <a:t>. Il </a:t>
            </a:r>
            <a:r>
              <a:rPr lang="en-US" sz="2800" dirty="0" err="1">
                <a:latin typeface="Arial" panose="020B0604020202020204" pitchFamily="34" charset="0"/>
                <a:ea typeface="Arial Unicode MS"/>
                <a:cs typeface="Arial" panose="020B0604020202020204" pitchFamily="34" charset="0"/>
              </a:rPr>
              <a:t>est</a:t>
            </a:r>
            <a:r>
              <a:rPr lang="en-US" sz="2800" dirty="0">
                <a:latin typeface="Arial" panose="020B0604020202020204" pitchFamily="34" charset="0"/>
                <a:ea typeface="Arial Unicode MS"/>
                <a:cs typeface="Arial" panose="020B0604020202020204" pitchFamily="34" charset="0"/>
              </a:rPr>
              <a:t> vital pour </a:t>
            </a:r>
            <a:r>
              <a:rPr lang="en-US" sz="2800" dirty="0" err="1">
                <a:latin typeface="Arial" panose="020B0604020202020204" pitchFamily="34" charset="0"/>
                <a:ea typeface="Arial Unicode MS"/>
                <a:cs typeface="Arial" panose="020B0604020202020204" pitchFamily="34" charset="0"/>
              </a:rPr>
              <a:t>une</a:t>
            </a:r>
            <a:r>
              <a:rPr lang="en-US" sz="2800" dirty="0">
                <a:latin typeface="Arial" panose="020B0604020202020204" pitchFamily="34" charset="0"/>
                <a:ea typeface="Arial Unicode MS"/>
                <a:cs typeface="Arial" panose="020B0604020202020204" pitchFamily="34" charset="0"/>
              </a:rPr>
              <a:t> performance </a:t>
            </a:r>
            <a:r>
              <a:rPr lang="en-US" sz="2800" dirty="0" err="1">
                <a:latin typeface="Arial" panose="020B0604020202020204" pitchFamily="34" charset="0"/>
                <a:ea typeface="Arial Unicode MS"/>
                <a:cs typeface="Arial" panose="020B0604020202020204" pitchFamily="34" charset="0"/>
              </a:rPr>
              <a:t>immunologique</a:t>
            </a:r>
            <a:r>
              <a:rPr lang="en-US" sz="2800" dirty="0">
                <a:latin typeface="Arial" panose="020B0604020202020204" pitchFamily="34" charset="0"/>
                <a:ea typeface="Arial Unicode MS"/>
                <a:cs typeface="Arial" panose="020B0604020202020204" pitchFamily="34" charset="0"/>
              </a:rPr>
              <a:t> </a:t>
            </a:r>
            <a:r>
              <a:rPr lang="en-US" sz="2800" dirty="0" err="1">
                <a:latin typeface="Arial" panose="020B0604020202020204" pitchFamily="34" charset="0"/>
                <a:ea typeface="Arial Unicode MS"/>
                <a:cs typeface="Arial" panose="020B0604020202020204" pitchFamily="34" charset="0"/>
              </a:rPr>
              <a:t>saine</a:t>
            </a:r>
            <a:endParaRPr lang="en-US" sz="2800" dirty="0">
              <a:latin typeface="Arial" panose="020B0604020202020204" pitchFamily="34" charset="0"/>
              <a:ea typeface="Arial Unicode MS"/>
              <a:cs typeface="Arial" panose="020B0604020202020204" pitchFamily="34" charset="0"/>
            </a:endParaRPr>
          </a:p>
          <a:p>
            <a:r>
              <a:rPr lang="en-US" sz="2800" dirty="0" err="1">
                <a:latin typeface="Arial" panose="020B0604020202020204" pitchFamily="34" charset="0"/>
                <a:ea typeface="Arial Unicode MS"/>
                <a:cs typeface="Arial" panose="020B0604020202020204" pitchFamily="34" charset="0"/>
              </a:rPr>
              <a:t>L'eau</a:t>
            </a:r>
            <a:r>
              <a:rPr lang="en-US" sz="2800" dirty="0">
                <a:latin typeface="Arial" panose="020B0604020202020204" pitchFamily="34" charset="0"/>
                <a:ea typeface="Arial Unicode MS"/>
                <a:cs typeface="Arial" panose="020B0604020202020204" pitchFamily="34" charset="0"/>
              </a:rPr>
              <a:t> </a:t>
            </a:r>
            <a:r>
              <a:rPr lang="en-US" sz="2800" dirty="0" err="1">
                <a:latin typeface="Arial" panose="020B0604020202020204" pitchFamily="34" charset="0"/>
                <a:ea typeface="Arial Unicode MS"/>
                <a:cs typeface="Arial" panose="020B0604020202020204" pitchFamily="34" charset="0"/>
              </a:rPr>
              <a:t>est</a:t>
            </a:r>
            <a:r>
              <a:rPr lang="en-US" sz="2800" dirty="0">
                <a:latin typeface="Arial" panose="020B0604020202020204" pitchFamily="34" charset="0"/>
                <a:ea typeface="Arial Unicode MS"/>
                <a:cs typeface="Arial" panose="020B0604020202020204" pitchFamily="34" charset="0"/>
              </a:rPr>
              <a:t> un puissant agent </a:t>
            </a:r>
            <a:r>
              <a:rPr lang="en-US" sz="2800" dirty="0" err="1">
                <a:latin typeface="Arial" panose="020B0604020202020204" pitchFamily="34" charset="0"/>
                <a:ea typeface="Arial Unicode MS"/>
                <a:cs typeface="Arial" panose="020B0604020202020204" pitchFamily="34" charset="0"/>
              </a:rPr>
              <a:t>détoxifiant</a:t>
            </a:r>
            <a:r>
              <a:rPr lang="en-US" sz="2800" dirty="0">
                <a:latin typeface="Arial" panose="020B0604020202020204" pitchFamily="34" charset="0"/>
                <a:ea typeface="Arial Unicode MS"/>
                <a:cs typeface="Arial" panose="020B0604020202020204" pitchFamily="34" charset="0"/>
              </a:rPr>
              <a:t> ; </a:t>
            </a:r>
            <a:r>
              <a:rPr lang="en-US" sz="2800" dirty="0" err="1">
                <a:latin typeface="Arial" panose="020B0604020202020204" pitchFamily="34" charset="0"/>
                <a:ea typeface="Arial Unicode MS"/>
                <a:cs typeface="Arial" panose="020B0604020202020204" pitchFamily="34" charset="0"/>
              </a:rPr>
              <a:t>il</a:t>
            </a:r>
            <a:r>
              <a:rPr lang="en-US" sz="2800" dirty="0">
                <a:latin typeface="Arial" panose="020B0604020202020204" pitchFamily="34" charset="0"/>
                <a:ea typeface="Arial Unicode MS"/>
                <a:cs typeface="Arial" panose="020B0604020202020204" pitchFamily="34" charset="0"/>
              </a:rPr>
              <a:t> lave hors du corps les </a:t>
            </a:r>
            <a:r>
              <a:rPr lang="en-US" sz="2800" dirty="0" err="1">
                <a:latin typeface="Arial" panose="020B0604020202020204" pitchFamily="34" charset="0"/>
                <a:ea typeface="Arial Unicode MS"/>
                <a:cs typeface="Arial" panose="020B0604020202020204" pitchFamily="34" charset="0"/>
              </a:rPr>
              <a:t>germes</a:t>
            </a:r>
            <a:r>
              <a:rPr lang="en-US" sz="2800" dirty="0">
                <a:latin typeface="Arial" panose="020B0604020202020204" pitchFamily="34" charset="0"/>
                <a:ea typeface="Arial Unicode MS"/>
                <a:cs typeface="Arial" panose="020B0604020202020204" pitchFamily="34" charset="0"/>
              </a:rPr>
              <a:t> et </a:t>
            </a:r>
            <a:r>
              <a:rPr lang="en-US" sz="2800" dirty="0" err="1">
                <a:latin typeface="Arial" panose="020B0604020202020204" pitchFamily="34" charset="0"/>
                <a:ea typeface="Arial Unicode MS"/>
                <a:cs typeface="Arial" panose="020B0604020202020204" pitchFamily="34" charset="0"/>
              </a:rPr>
              <a:t>autres</a:t>
            </a:r>
            <a:r>
              <a:rPr lang="en-US" sz="2800" dirty="0">
                <a:latin typeface="Arial" panose="020B0604020202020204" pitchFamily="34" charset="0"/>
                <a:ea typeface="Arial Unicode MS"/>
                <a:cs typeface="Arial" panose="020B0604020202020204" pitchFamily="34" charset="0"/>
              </a:rPr>
              <a:t> contaminants.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6249" b="20311"/>
          <a:stretch/>
        </p:blipFill>
        <p:spPr>
          <a:xfrm>
            <a:off x="3" y="837"/>
            <a:ext cx="9143999" cy="2002919"/>
          </a:xfrm>
          <a:prstGeom prst="rect">
            <a:avLst/>
          </a:prstGeom>
        </p:spPr>
      </p:pic>
    </p:spTree>
    <p:extLst>
      <p:ext uri="{BB962C8B-B14F-4D97-AF65-F5344CB8AC3E}">
        <p14:creationId xmlns:p14="http://schemas.microsoft.com/office/powerpoint/2010/main" val="912260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520" y="2054231"/>
            <a:ext cx="8551480" cy="1200329"/>
          </a:xfrm>
          <a:prstGeom prst="rect">
            <a:avLst/>
          </a:prstGeom>
        </p:spPr>
        <p:txBody>
          <a:bodyPr wrap="square">
            <a:spAutoFit/>
          </a:bodyPr>
          <a:lstStyle/>
          <a:p>
            <a:pPr marL="342900" indent="-342900">
              <a:buFont typeface="Wingdings" panose="05000000000000000000" pitchFamily="2" charset="2"/>
              <a:buChar char="Ø"/>
            </a:pPr>
            <a:r>
              <a:rPr lang="en-US" sz="2400" dirty="0">
                <a:latin typeface="Arial" panose="020B0604020202020204" pitchFamily="34" charset="0"/>
                <a:ea typeface="Arial Unicode MS"/>
                <a:cs typeface="Arial" panose="020B0604020202020204" pitchFamily="34" charset="0"/>
              </a:rPr>
              <a:t>La circulation sanguine </a:t>
            </a:r>
            <a:r>
              <a:rPr lang="en-US" sz="2400" dirty="0" err="1">
                <a:latin typeface="Arial" panose="020B0604020202020204" pitchFamily="34" charset="0"/>
                <a:ea typeface="Arial Unicode MS"/>
                <a:cs typeface="Arial" panose="020B0604020202020204" pitchFamily="34" charset="0"/>
              </a:rPr>
              <a:t>est</a:t>
            </a:r>
            <a:r>
              <a:rPr lang="en-US" sz="2400" dirty="0">
                <a:latin typeface="Arial" panose="020B0604020202020204" pitchFamily="34" charset="0"/>
                <a:ea typeface="Arial Unicode MS"/>
                <a:cs typeface="Arial" panose="020B0604020202020204" pitchFamily="34" charset="0"/>
              </a:rPr>
              <a:t> </a:t>
            </a:r>
            <a:r>
              <a:rPr lang="en-US" sz="2400" dirty="0" err="1">
                <a:latin typeface="Arial" panose="020B0604020202020204" pitchFamily="34" charset="0"/>
                <a:ea typeface="Arial Unicode MS"/>
                <a:cs typeface="Arial" panose="020B0604020202020204" pitchFamily="34" charset="0"/>
              </a:rPr>
              <a:t>l'avenue</a:t>
            </a:r>
            <a:r>
              <a:rPr lang="en-US" sz="2400" dirty="0">
                <a:latin typeface="Arial" panose="020B0604020202020204" pitchFamily="34" charset="0"/>
                <a:ea typeface="Arial Unicode MS"/>
                <a:cs typeface="Arial" panose="020B0604020202020204" pitchFamily="34" charset="0"/>
              </a:rPr>
              <a:t> par </a:t>
            </a:r>
            <a:r>
              <a:rPr lang="en-US" sz="2400" dirty="0" err="1">
                <a:latin typeface="Arial" panose="020B0604020202020204" pitchFamily="34" charset="0"/>
                <a:ea typeface="Arial Unicode MS"/>
                <a:cs typeface="Arial" panose="020B0604020202020204" pitchFamily="34" charset="0"/>
              </a:rPr>
              <a:t>laquelle</a:t>
            </a:r>
            <a:r>
              <a:rPr lang="en-US" sz="2400" dirty="0">
                <a:latin typeface="Arial" panose="020B0604020202020204" pitchFamily="34" charset="0"/>
                <a:ea typeface="Arial Unicode MS"/>
                <a:cs typeface="Arial" panose="020B0604020202020204" pitchFamily="34" charset="0"/>
              </a:rPr>
              <a:t> se </a:t>
            </a:r>
            <a:r>
              <a:rPr lang="en-US" sz="2400" dirty="0" err="1">
                <a:latin typeface="Arial" panose="020B0604020202020204" pitchFamily="34" charset="0"/>
                <a:ea typeface="Arial Unicode MS"/>
                <a:cs typeface="Arial" panose="020B0604020202020204" pitchFamily="34" charset="0"/>
              </a:rPr>
              <a:t>déplacent</a:t>
            </a:r>
            <a:r>
              <a:rPr lang="en-US" sz="2400" dirty="0">
                <a:latin typeface="Arial" panose="020B0604020202020204" pitchFamily="34" charset="0"/>
                <a:ea typeface="Arial Unicode MS"/>
                <a:cs typeface="Arial" panose="020B0604020202020204" pitchFamily="34" charset="0"/>
              </a:rPr>
              <a:t> les troupes du </a:t>
            </a:r>
            <a:r>
              <a:rPr lang="en-US" sz="2400" dirty="0" err="1">
                <a:latin typeface="Arial" panose="020B0604020202020204" pitchFamily="34" charset="0"/>
                <a:ea typeface="Arial Unicode MS"/>
                <a:cs typeface="Arial" panose="020B0604020202020204" pitchFamily="34" charset="0"/>
              </a:rPr>
              <a:t>système</a:t>
            </a:r>
            <a:r>
              <a:rPr lang="en-US" sz="2400" dirty="0">
                <a:latin typeface="Arial" panose="020B0604020202020204" pitchFamily="34" charset="0"/>
                <a:ea typeface="Arial Unicode MS"/>
                <a:cs typeface="Arial" panose="020B0604020202020204" pitchFamily="34" charset="0"/>
              </a:rPr>
              <a:t> </a:t>
            </a:r>
            <a:r>
              <a:rPr lang="en-US" sz="2400" dirty="0" err="1">
                <a:latin typeface="Arial" panose="020B0604020202020204" pitchFamily="34" charset="0"/>
                <a:ea typeface="Arial Unicode MS"/>
                <a:cs typeface="Arial" panose="020B0604020202020204" pitchFamily="34" charset="0"/>
              </a:rPr>
              <a:t>immunologique</a:t>
            </a:r>
            <a:r>
              <a:rPr lang="en-US" sz="2400" dirty="0">
                <a:latin typeface="Arial" panose="020B0604020202020204" pitchFamily="34" charset="0"/>
                <a:ea typeface="Arial Unicode MS"/>
                <a:cs typeface="Arial" panose="020B0604020202020204" pitchFamily="34" charset="0"/>
              </a:rPr>
              <a:t>. Le </a:t>
            </a:r>
            <a:r>
              <a:rPr lang="en-US" sz="2400" dirty="0" err="1">
                <a:latin typeface="Arial" panose="020B0604020202020204" pitchFamily="34" charset="0"/>
                <a:ea typeface="Arial Unicode MS"/>
                <a:cs typeface="Arial" panose="020B0604020202020204" pitchFamily="34" charset="0"/>
              </a:rPr>
              <a:t>débit</a:t>
            </a:r>
            <a:r>
              <a:rPr lang="en-US" sz="2400" dirty="0">
                <a:latin typeface="Arial" panose="020B0604020202020204" pitchFamily="34" charset="0"/>
                <a:ea typeface="Arial Unicode MS"/>
                <a:cs typeface="Arial" panose="020B0604020202020204" pitchFamily="34" charset="0"/>
              </a:rPr>
              <a:t> </a:t>
            </a:r>
            <a:r>
              <a:rPr lang="en-US" sz="2400" dirty="0" err="1">
                <a:latin typeface="Arial" panose="020B0604020202020204" pitchFamily="34" charset="0"/>
                <a:ea typeface="Arial Unicode MS"/>
                <a:cs typeface="Arial" panose="020B0604020202020204" pitchFamily="34" charset="0"/>
              </a:rPr>
              <a:t>est</a:t>
            </a:r>
            <a:r>
              <a:rPr lang="en-US" sz="2400" dirty="0">
                <a:latin typeface="Arial" panose="020B0604020202020204" pitchFamily="34" charset="0"/>
                <a:ea typeface="Arial Unicode MS"/>
                <a:cs typeface="Arial" panose="020B0604020202020204" pitchFamily="34" charset="0"/>
              </a:rPr>
              <a:t> </a:t>
            </a:r>
            <a:r>
              <a:rPr lang="en-US" sz="2400" dirty="0" err="1">
                <a:latin typeface="Arial" panose="020B0604020202020204" pitchFamily="34" charset="0"/>
                <a:ea typeface="Arial Unicode MS"/>
                <a:cs typeface="Arial" panose="020B0604020202020204" pitchFamily="34" charset="0"/>
              </a:rPr>
              <a:t>maintenu</a:t>
            </a:r>
            <a:r>
              <a:rPr lang="en-US" sz="2400" dirty="0">
                <a:latin typeface="Arial" panose="020B0604020202020204" pitchFamily="34" charset="0"/>
                <a:ea typeface="Arial Unicode MS"/>
                <a:cs typeface="Arial" panose="020B0604020202020204" pitchFamily="34" charset="0"/>
              </a:rPr>
              <a:t> </a:t>
            </a:r>
            <a:r>
              <a:rPr lang="en-US" sz="2400" dirty="0" err="1">
                <a:latin typeface="Arial" panose="020B0604020202020204" pitchFamily="34" charset="0"/>
                <a:ea typeface="Arial Unicode MS"/>
                <a:cs typeface="Arial" panose="020B0604020202020204" pitchFamily="34" charset="0"/>
              </a:rPr>
              <a:t>en</a:t>
            </a:r>
            <a:r>
              <a:rPr lang="en-US" sz="2400" dirty="0">
                <a:latin typeface="Arial" panose="020B0604020202020204" pitchFamily="34" charset="0"/>
                <a:ea typeface="Arial Unicode MS"/>
                <a:cs typeface="Arial" panose="020B0604020202020204" pitchFamily="34" charset="0"/>
              </a:rPr>
              <a:t> </a:t>
            </a:r>
            <a:r>
              <a:rPr lang="en-US" sz="2400" dirty="0" err="1">
                <a:latin typeface="Arial" panose="020B0604020202020204" pitchFamily="34" charset="0"/>
                <a:ea typeface="Arial Unicode MS"/>
                <a:cs typeface="Arial" panose="020B0604020202020204" pitchFamily="34" charset="0"/>
              </a:rPr>
              <a:t>buvant</a:t>
            </a:r>
            <a:r>
              <a:rPr lang="en-US" sz="2400" dirty="0">
                <a:latin typeface="Arial" panose="020B0604020202020204" pitchFamily="34" charset="0"/>
                <a:ea typeface="Arial Unicode MS"/>
                <a:cs typeface="Arial" panose="020B0604020202020204" pitchFamily="34" charset="0"/>
              </a:rPr>
              <a:t> des </a:t>
            </a:r>
            <a:r>
              <a:rPr lang="en-US" sz="2400" dirty="0" err="1">
                <a:latin typeface="Arial" panose="020B0604020202020204" pitchFamily="34" charset="0"/>
                <a:ea typeface="Arial Unicode MS"/>
                <a:cs typeface="Arial" panose="020B0604020202020204" pitchFamily="34" charset="0"/>
              </a:rPr>
              <a:t>quantités</a:t>
            </a:r>
            <a:r>
              <a:rPr lang="en-US" sz="2400" dirty="0">
                <a:latin typeface="Arial" panose="020B0604020202020204" pitchFamily="34" charset="0"/>
                <a:ea typeface="Arial Unicode MS"/>
                <a:cs typeface="Arial" panose="020B0604020202020204" pitchFamily="34" charset="0"/>
              </a:rPr>
              <a:t> </a:t>
            </a:r>
            <a:r>
              <a:rPr lang="en-US" sz="2400" dirty="0" err="1">
                <a:latin typeface="Arial" panose="020B0604020202020204" pitchFamily="34" charset="0"/>
                <a:ea typeface="Arial Unicode MS"/>
                <a:cs typeface="Arial" panose="020B0604020202020204" pitchFamily="34" charset="0"/>
              </a:rPr>
              <a:t>suffisantes</a:t>
            </a:r>
            <a:r>
              <a:rPr lang="en-US" sz="2400" dirty="0">
                <a:latin typeface="Arial" panose="020B0604020202020204" pitchFamily="34" charset="0"/>
                <a:ea typeface="Arial Unicode MS"/>
                <a:cs typeface="Arial" panose="020B0604020202020204" pitchFamily="34" charset="0"/>
              </a:rPr>
              <a:t> </a:t>
            </a:r>
            <a:r>
              <a:rPr lang="en-US" sz="2400" dirty="0" err="1">
                <a:latin typeface="Arial" panose="020B0604020202020204" pitchFamily="34" charset="0"/>
                <a:ea typeface="Arial Unicode MS"/>
                <a:cs typeface="Arial" panose="020B0604020202020204" pitchFamily="34" charset="0"/>
              </a:rPr>
              <a:t>d’eau</a:t>
            </a:r>
            <a:r>
              <a:rPr lang="en-US" sz="2400" dirty="0">
                <a:latin typeface="Arial" panose="020B0604020202020204" pitchFamily="34" charset="0"/>
                <a:ea typeface="Arial Unicode MS"/>
                <a:cs typeface="Arial" panose="020B0604020202020204" pitchFamily="34" charset="0"/>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44000" cy="2003753"/>
          </a:xfrm>
          <a:prstGeom prst="rect">
            <a:avLst/>
          </a:prstGeom>
        </p:spPr>
      </p:pic>
      <p:sp>
        <p:nvSpPr>
          <p:cNvPr id="4" name="Rectangle 3"/>
          <p:cNvSpPr/>
          <p:nvPr/>
        </p:nvSpPr>
        <p:spPr>
          <a:xfrm>
            <a:off x="592523" y="3705147"/>
            <a:ext cx="8452973" cy="1200329"/>
          </a:xfrm>
          <a:prstGeom prst="rect">
            <a:avLst/>
          </a:prstGeom>
        </p:spPr>
        <p:txBody>
          <a:bodyPr wrap="square">
            <a:spAutoFit/>
          </a:bodyPr>
          <a:lstStyle/>
          <a:p>
            <a:pPr marL="342900" indent="-342900">
              <a:buFont typeface="Wingdings" panose="05000000000000000000" pitchFamily="2" charset="2"/>
              <a:buChar char="Ø"/>
            </a:pPr>
            <a:r>
              <a:rPr lang="en-US" sz="2400" dirty="0">
                <a:latin typeface="Arial" panose="020B0604020202020204" pitchFamily="34" charset="0"/>
                <a:ea typeface="Arial Unicode MS"/>
                <a:cs typeface="Arial" panose="020B0604020202020204" pitchFamily="34" charset="0"/>
              </a:rPr>
              <a:t>Les </a:t>
            </a:r>
            <a:r>
              <a:rPr lang="en-US" sz="2400" dirty="0" err="1">
                <a:latin typeface="Arial" panose="020B0604020202020204" pitchFamily="34" charset="0"/>
                <a:ea typeface="Arial Unicode MS"/>
                <a:cs typeface="Arial" panose="020B0604020202020204" pitchFamily="34" charset="0"/>
              </a:rPr>
              <a:t>muqueuses</a:t>
            </a:r>
            <a:r>
              <a:rPr lang="en-US" sz="2400" dirty="0">
                <a:latin typeface="Arial" panose="020B0604020202020204" pitchFamily="34" charset="0"/>
                <a:ea typeface="Arial Unicode MS"/>
                <a:cs typeface="Arial" panose="020B0604020202020204" pitchFamily="34" charset="0"/>
              </a:rPr>
              <a:t> de la bouche et du </a:t>
            </a:r>
            <a:r>
              <a:rPr lang="en-US" sz="2400" dirty="0" err="1">
                <a:latin typeface="Arial" panose="020B0604020202020204" pitchFamily="34" charset="0"/>
                <a:ea typeface="Arial Unicode MS"/>
                <a:cs typeface="Arial" panose="020B0604020202020204" pitchFamily="34" charset="0"/>
              </a:rPr>
              <a:t>nez</a:t>
            </a:r>
            <a:r>
              <a:rPr lang="en-US" sz="2400" dirty="0">
                <a:latin typeface="Arial" panose="020B0604020202020204" pitchFamily="34" charset="0"/>
                <a:ea typeface="Arial Unicode MS"/>
                <a:cs typeface="Arial" panose="020B0604020202020204" pitchFamily="34" charset="0"/>
              </a:rPr>
              <a:t> </a:t>
            </a:r>
            <a:r>
              <a:rPr lang="en-US" sz="2400" dirty="0" err="1">
                <a:latin typeface="Arial" panose="020B0604020202020204" pitchFamily="34" charset="0"/>
                <a:ea typeface="Arial Unicode MS"/>
                <a:cs typeface="Arial" panose="020B0604020202020204" pitchFamily="34" charset="0"/>
              </a:rPr>
              <a:t>ont</a:t>
            </a:r>
            <a:r>
              <a:rPr lang="en-US" sz="2400" dirty="0">
                <a:latin typeface="Arial" panose="020B0604020202020204" pitchFamily="34" charset="0"/>
                <a:ea typeface="Arial Unicode MS"/>
                <a:cs typeface="Arial" panose="020B0604020202020204" pitchFamily="34" charset="0"/>
              </a:rPr>
              <a:t> </a:t>
            </a:r>
            <a:r>
              <a:rPr lang="en-US" sz="2400" dirty="0" err="1">
                <a:latin typeface="Arial" panose="020B0604020202020204" pitchFamily="34" charset="0"/>
                <a:ea typeface="Arial Unicode MS"/>
                <a:cs typeface="Arial" panose="020B0604020202020204" pitchFamily="34" charset="0"/>
              </a:rPr>
              <a:t>également</a:t>
            </a:r>
            <a:r>
              <a:rPr lang="en-US" sz="2400" dirty="0">
                <a:latin typeface="Arial" panose="020B0604020202020204" pitchFamily="34" charset="0"/>
                <a:ea typeface="Arial Unicode MS"/>
                <a:cs typeface="Arial" panose="020B0604020202020204" pitchFamily="34" charset="0"/>
              </a:rPr>
              <a:t> </a:t>
            </a:r>
            <a:r>
              <a:rPr lang="en-US" sz="2400" dirty="0" err="1">
                <a:latin typeface="Arial" panose="020B0604020202020204" pitchFamily="34" charset="0"/>
                <a:ea typeface="Arial Unicode MS"/>
                <a:cs typeface="Arial" panose="020B0604020202020204" pitchFamily="34" charset="0"/>
              </a:rPr>
              <a:t>besoin</a:t>
            </a:r>
            <a:r>
              <a:rPr lang="en-US" sz="2400" dirty="0">
                <a:latin typeface="Arial" panose="020B0604020202020204" pitchFamily="34" charset="0"/>
                <a:ea typeface="Arial Unicode MS"/>
                <a:cs typeface="Arial" panose="020B0604020202020204" pitchFamily="34" charset="0"/>
              </a:rPr>
              <a:t> </a:t>
            </a:r>
            <a:r>
              <a:rPr lang="en-US" sz="2400" dirty="0" err="1">
                <a:latin typeface="Arial" panose="020B0604020202020204" pitchFamily="34" charset="0"/>
                <a:ea typeface="Arial Unicode MS"/>
                <a:cs typeface="Arial" panose="020B0604020202020204" pitchFamily="34" charset="0"/>
              </a:rPr>
              <a:t>d'une</a:t>
            </a:r>
            <a:r>
              <a:rPr lang="en-US" sz="2400" dirty="0">
                <a:latin typeface="Arial" panose="020B0604020202020204" pitchFamily="34" charset="0"/>
                <a:ea typeface="Arial Unicode MS"/>
                <a:cs typeface="Arial" panose="020B0604020202020204" pitchFamily="34" charset="0"/>
              </a:rPr>
              <a:t> </a:t>
            </a:r>
            <a:r>
              <a:rPr lang="en-US" sz="2400" dirty="0" err="1">
                <a:latin typeface="Arial" panose="020B0604020202020204" pitchFamily="34" charset="0"/>
                <a:ea typeface="Arial Unicode MS"/>
                <a:cs typeface="Arial" panose="020B0604020202020204" pitchFamily="34" charset="0"/>
              </a:rPr>
              <a:t>abondance</a:t>
            </a:r>
            <a:r>
              <a:rPr lang="en-US" sz="2400" dirty="0">
                <a:latin typeface="Arial" panose="020B0604020202020204" pitchFamily="34" charset="0"/>
                <a:ea typeface="Arial Unicode MS"/>
                <a:cs typeface="Arial" panose="020B0604020202020204" pitchFamily="34" charset="0"/>
              </a:rPr>
              <a:t> </a:t>
            </a:r>
            <a:r>
              <a:rPr lang="en-US" sz="2400" dirty="0" err="1">
                <a:latin typeface="Arial" panose="020B0604020202020204" pitchFamily="34" charset="0"/>
                <a:ea typeface="Arial Unicode MS"/>
                <a:cs typeface="Arial" panose="020B0604020202020204" pitchFamily="34" charset="0"/>
              </a:rPr>
              <a:t>d'eau</a:t>
            </a:r>
            <a:r>
              <a:rPr lang="en-US" sz="2400" dirty="0">
                <a:latin typeface="Arial" panose="020B0604020202020204" pitchFamily="34" charset="0"/>
                <a:ea typeface="Arial Unicode MS"/>
                <a:cs typeface="Arial" panose="020B0604020202020204" pitchFamily="34" charset="0"/>
              </a:rPr>
              <a:t> pour </a:t>
            </a:r>
            <a:r>
              <a:rPr lang="en-US" sz="2400" dirty="0" err="1">
                <a:latin typeface="Arial" panose="020B0604020202020204" pitchFamily="34" charset="0"/>
                <a:ea typeface="Arial Unicode MS"/>
                <a:cs typeface="Arial" panose="020B0604020202020204" pitchFamily="34" charset="0"/>
              </a:rPr>
              <a:t>maintenir</a:t>
            </a:r>
            <a:r>
              <a:rPr lang="en-US" sz="2400" dirty="0">
                <a:latin typeface="Arial" panose="020B0604020202020204" pitchFamily="34" charset="0"/>
                <a:ea typeface="Arial Unicode MS"/>
                <a:cs typeface="Arial" panose="020B0604020202020204" pitchFamily="34" charset="0"/>
              </a:rPr>
              <a:t> la </a:t>
            </a:r>
            <a:r>
              <a:rPr lang="en-US" sz="2400" dirty="0" err="1">
                <a:latin typeface="Arial" panose="020B0604020202020204" pitchFamily="34" charset="0"/>
                <a:ea typeface="Arial Unicode MS"/>
                <a:cs typeface="Arial" panose="020B0604020202020204" pitchFamily="34" charset="0"/>
              </a:rPr>
              <a:t>barrière</a:t>
            </a:r>
            <a:r>
              <a:rPr lang="en-US" sz="2400" dirty="0">
                <a:latin typeface="Arial" panose="020B0604020202020204" pitchFamily="34" charset="0"/>
                <a:ea typeface="Arial Unicode MS"/>
                <a:cs typeface="Arial" panose="020B0604020202020204" pitchFamily="34" charset="0"/>
              </a:rPr>
              <a:t> </a:t>
            </a:r>
            <a:r>
              <a:rPr lang="en-US" sz="2400" dirty="0" err="1">
                <a:latin typeface="Arial" panose="020B0604020202020204" pitchFamily="34" charset="0"/>
                <a:ea typeface="Arial Unicode MS"/>
                <a:cs typeface="Arial" panose="020B0604020202020204" pitchFamily="34" charset="0"/>
              </a:rPr>
              <a:t>protectrice</a:t>
            </a:r>
            <a:r>
              <a:rPr lang="en-US" sz="2400" dirty="0">
                <a:latin typeface="Arial" panose="020B0604020202020204" pitchFamily="34" charset="0"/>
                <a:ea typeface="Arial Unicode MS"/>
                <a:cs typeface="Arial" panose="020B0604020202020204" pitchFamily="34" charset="0"/>
              </a:rPr>
              <a:t> </a:t>
            </a:r>
            <a:r>
              <a:rPr lang="en-US" sz="2400" dirty="0" err="1">
                <a:latin typeface="Arial" panose="020B0604020202020204" pitchFamily="34" charset="0"/>
                <a:ea typeface="Arial Unicode MS"/>
                <a:cs typeface="Arial" panose="020B0604020202020204" pitchFamily="34" charset="0"/>
              </a:rPr>
              <a:t>contre</a:t>
            </a:r>
            <a:r>
              <a:rPr lang="en-US" sz="2400" dirty="0">
                <a:latin typeface="Arial" panose="020B0604020202020204" pitchFamily="34" charset="0"/>
                <a:ea typeface="Arial Unicode MS"/>
                <a:cs typeface="Arial" panose="020B0604020202020204" pitchFamily="34" charset="0"/>
              </a:rPr>
              <a:t> les </a:t>
            </a:r>
            <a:r>
              <a:rPr lang="en-US" sz="2400" dirty="0" err="1">
                <a:latin typeface="Arial" panose="020B0604020202020204" pitchFamily="34" charset="0"/>
                <a:ea typeface="Arial Unicode MS"/>
                <a:cs typeface="Arial" panose="020B0604020202020204" pitchFamily="34" charset="0"/>
              </a:rPr>
              <a:t>germes</a:t>
            </a:r>
            <a:r>
              <a:rPr lang="en-US" sz="2400" dirty="0">
                <a:latin typeface="Arial" panose="020B0604020202020204" pitchFamily="34" charset="0"/>
                <a:ea typeface="Arial Unicode MS"/>
                <a:cs typeface="Arial" panose="020B0604020202020204" pitchFamily="34" charset="0"/>
              </a:rPr>
              <a:t> </a:t>
            </a:r>
            <a:r>
              <a:rPr lang="en-US" sz="2400" dirty="0" err="1">
                <a:latin typeface="Arial" panose="020B0604020202020204" pitchFamily="34" charset="0"/>
                <a:ea typeface="Arial Unicode MS"/>
                <a:cs typeface="Arial" panose="020B0604020202020204" pitchFamily="34" charset="0"/>
              </a:rPr>
              <a:t>envahisseurs</a:t>
            </a:r>
            <a:r>
              <a:rPr lang="en-US" sz="2400" dirty="0">
                <a:latin typeface="Arial" panose="020B0604020202020204" pitchFamily="34" charset="0"/>
                <a:ea typeface="Arial Unicode MS"/>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5" name="Rectangle 4"/>
          <p:cNvSpPr/>
          <p:nvPr/>
        </p:nvSpPr>
        <p:spPr>
          <a:xfrm>
            <a:off x="592520" y="5356065"/>
            <a:ext cx="8255220" cy="1200329"/>
          </a:xfrm>
          <a:prstGeom prst="rect">
            <a:avLst/>
          </a:prstGeom>
        </p:spPr>
        <p:txBody>
          <a:bodyPr wrap="square">
            <a:spAutoFit/>
          </a:bodyPr>
          <a:lstStyle/>
          <a:p>
            <a:pPr marL="342900" indent="-342900">
              <a:buFont typeface="Wingdings" panose="05000000000000000000" pitchFamily="2" charset="2"/>
              <a:buChar char="Ø"/>
            </a:pPr>
            <a:r>
              <a:rPr lang="en-US" sz="2400" dirty="0" err="1">
                <a:solidFill>
                  <a:srgbClr val="000000"/>
                </a:solidFill>
                <a:latin typeface="Arial" panose="020B0604020202020204" pitchFamily="34" charset="0"/>
                <a:ea typeface="Arial Unicode MS"/>
                <a:cs typeface="Arial" panose="020B0604020202020204" pitchFamily="34" charset="0"/>
              </a:rPr>
              <a:t>L'eau</a:t>
            </a:r>
            <a:r>
              <a:rPr lang="en-US" sz="2400" dirty="0">
                <a:solidFill>
                  <a:srgbClr val="000000"/>
                </a:solidFill>
                <a:latin typeface="Arial" panose="020B0604020202020204" pitchFamily="34" charset="0"/>
                <a:ea typeface="Arial Unicode MS"/>
                <a:cs typeface="Arial" panose="020B0604020202020204" pitchFamily="34" charset="0"/>
              </a:rPr>
              <a:t> </a:t>
            </a:r>
            <a:r>
              <a:rPr lang="en-US" sz="2400" dirty="0" err="1">
                <a:solidFill>
                  <a:srgbClr val="000000"/>
                </a:solidFill>
                <a:latin typeface="Arial" panose="020B0604020202020204" pitchFamily="34" charset="0"/>
                <a:ea typeface="Arial Unicode MS"/>
                <a:cs typeface="Arial" panose="020B0604020202020204" pitchFamily="34" charset="0"/>
              </a:rPr>
              <a:t>nettoie</a:t>
            </a:r>
            <a:r>
              <a:rPr lang="en-US" sz="2400" dirty="0">
                <a:solidFill>
                  <a:srgbClr val="000000"/>
                </a:solidFill>
                <a:latin typeface="Arial" panose="020B0604020202020204" pitchFamily="34" charset="0"/>
                <a:ea typeface="Arial Unicode MS"/>
                <a:cs typeface="Arial" panose="020B0604020202020204" pitchFamily="34" charset="0"/>
              </a:rPr>
              <a:t> </a:t>
            </a:r>
            <a:r>
              <a:rPr lang="en-US" sz="2400" dirty="0" err="1">
                <a:solidFill>
                  <a:srgbClr val="000000"/>
                </a:solidFill>
                <a:latin typeface="Arial" panose="020B0604020202020204" pitchFamily="34" charset="0"/>
                <a:ea typeface="Arial Unicode MS"/>
                <a:cs typeface="Arial" panose="020B0604020202020204" pitchFamily="34" charset="0"/>
              </a:rPr>
              <a:t>également</a:t>
            </a:r>
            <a:r>
              <a:rPr lang="en-US" sz="2400" dirty="0">
                <a:solidFill>
                  <a:srgbClr val="000000"/>
                </a:solidFill>
                <a:latin typeface="Arial" panose="020B0604020202020204" pitchFamily="34" charset="0"/>
                <a:ea typeface="Arial Unicode MS"/>
                <a:cs typeface="Arial" panose="020B0604020202020204" pitchFamily="34" charset="0"/>
              </a:rPr>
              <a:t> les </a:t>
            </a:r>
            <a:r>
              <a:rPr lang="en-US" sz="2400" dirty="0" err="1">
                <a:solidFill>
                  <a:srgbClr val="000000"/>
                </a:solidFill>
                <a:latin typeface="Arial" panose="020B0604020202020204" pitchFamily="34" charset="0"/>
                <a:ea typeface="Arial Unicode MS"/>
                <a:cs typeface="Arial" panose="020B0604020202020204" pitchFamily="34" charset="0"/>
              </a:rPr>
              <a:t>germes</a:t>
            </a:r>
            <a:r>
              <a:rPr lang="en-US" sz="2400" dirty="0">
                <a:solidFill>
                  <a:srgbClr val="000000"/>
                </a:solidFill>
                <a:latin typeface="Arial" panose="020B0604020202020204" pitchFamily="34" charset="0"/>
                <a:ea typeface="Arial Unicode MS"/>
                <a:cs typeface="Arial" panose="020B0604020202020204" pitchFamily="34" charset="0"/>
              </a:rPr>
              <a:t> </a:t>
            </a:r>
            <a:r>
              <a:rPr lang="en-US" sz="2400" dirty="0" err="1">
                <a:solidFill>
                  <a:srgbClr val="000000"/>
                </a:solidFill>
                <a:latin typeface="Arial" panose="020B0604020202020204" pitchFamily="34" charset="0"/>
                <a:ea typeface="Arial Unicode MS"/>
                <a:cs typeface="Arial" panose="020B0604020202020204" pitchFamily="34" charset="0"/>
              </a:rPr>
              <a:t>à</a:t>
            </a:r>
            <a:r>
              <a:rPr lang="en-US" sz="2400" dirty="0">
                <a:solidFill>
                  <a:srgbClr val="000000"/>
                </a:solidFill>
                <a:latin typeface="Arial" panose="020B0604020202020204" pitchFamily="34" charset="0"/>
                <a:ea typeface="Arial Unicode MS"/>
                <a:cs typeface="Arial" panose="020B0604020202020204" pitchFamily="34" charset="0"/>
              </a:rPr>
              <a:t> </a:t>
            </a:r>
            <a:r>
              <a:rPr lang="en-US" sz="2400" dirty="0" err="1">
                <a:solidFill>
                  <a:srgbClr val="000000"/>
                </a:solidFill>
                <a:latin typeface="Arial" panose="020B0604020202020204" pitchFamily="34" charset="0"/>
                <a:ea typeface="Arial Unicode MS"/>
                <a:cs typeface="Arial" panose="020B0604020202020204" pitchFamily="34" charset="0"/>
              </a:rPr>
              <a:t>l'extérieur</a:t>
            </a:r>
            <a:r>
              <a:rPr lang="en-US" sz="2400" dirty="0">
                <a:solidFill>
                  <a:srgbClr val="000000"/>
                </a:solidFill>
                <a:latin typeface="Arial" panose="020B0604020202020204" pitchFamily="34" charset="0"/>
                <a:ea typeface="Arial Unicode MS"/>
                <a:cs typeface="Arial" panose="020B0604020202020204" pitchFamily="34" charset="0"/>
              </a:rPr>
              <a:t> </a:t>
            </a:r>
            <a:r>
              <a:rPr lang="en-US" sz="2400" dirty="0" err="1">
                <a:solidFill>
                  <a:srgbClr val="000000"/>
                </a:solidFill>
                <a:latin typeface="Arial" panose="020B0604020202020204" pitchFamily="34" charset="0"/>
                <a:ea typeface="Arial Unicode MS"/>
                <a:cs typeface="Arial" panose="020B0604020202020204" pitchFamily="34" charset="0"/>
              </a:rPr>
              <a:t>lorsque</a:t>
            </a:r>
            <a:r>
              <a:rPr lang="en-US" sz="2400" dirty="0">
                <a:solidFill>
                  <a:srgbClr val="000000"/>
                </a:solidFill>
                <a:latin typeface="Arial" panose="020B0604020202020204" pitchFamily="34" charset="0"/>
                <a:ea typeface="Arial Unicode MS"/>
                <a:cs typeface="Arial" panose="020B0604020202020204" pitchFamily="34" charset="0"/>
              </a:rPr>
              <a:t> nous nous </a:t>
            </a:r>
            <a:r>
              <a:rPr lang="en-US" sz="2400" dirty="0" err="1">
                <a:solidFill>
                  <a:srgbClr val="000000"/>
                </a:solidFill>
                <a:latin typeface="Arial" panose="020B0604020202020204" pitchFamily="34" charset="0"/>
                <a:ea typeface="Arial Unicode MS"/>
                <a:cs typeface="Arial" panose="020B0604020202020204" pitchFamily="34" charset="0"/>
              </a:rPr>
              <a:t>lavons</a:t>
            </a:r>
            <a:r>
              <a:rPr lang="en-US" sz="2400" dirty="0">
                <a:solidFill>
                  <a:srgbClr val="000000"/>
                </a:solidFill>
                <a:latin typeface="Arial" panose="020B0604020202020204" pitchFamily="34" charset="0"/>
                <a:ea typeface="Arial Unicode MS"/>
                <a:cs typeface="Arial" panose="020B0604020202020204" pitchFamily="34" charset="0"/>
              </a:rPr>
              <a:t> les mains </a:t>
            </a:r>
            <a:r>
              <a:rPr lang="en-US" sz="2400" dirty="0" err="1">
                <a:solidFill>
                  <a:srgbClr val="000000"/>
                </a:solidFill>
                <a:latin typeface="Arial" panose="020B0604020202020204" pitchFamily="34" charset="0"/>
                <a:ea typeface="Arial Unicode MS"/>
                <a:cs typeface="Arial" panose="020B0604020202020204" pitchFamily="34" charset="0"/>
              </a:rPr>
              <a:t>ou</a:t>
            </a:r>
            <a:r>
              <a:rPr lang="en-US" sz="2400" dirty="0">
                <a:solidFill>
                  <a:srgbClr val="000000"/>
                </a:solidFill>
                <a:latin typeface="Arial" panose="020B0604020202020204" pitchFamily="34" charset="0"/>
                <a:ea typeface="Arial Unicode MS"/>
                <a:cs typeface="Arial" panose="020B0604020202020204" pitchFamily="34" charset="0"/>
              </a:rPr>
              <a:t> </a:t>
            </a:r>
            <a:r>
              <a:rPr lang="en-US" sz="2400" dirty="0" err="1">
                <a:solidFill>
                  <a:srgbClr val="000000"/>
                </a:solidFill>
                <a:latin typeface="Arial" panose="020B0604020202020204" pitchFamily="34" charset="0"/>
                <a:ea typeface="Arial Unicode MS"/>
                <a:cs typeface="Arial" panose="020B0604020202020204" pitchFamily="34" charset="0"/>
              </a:rPr>
              <a:t>lorsque</a:t>
            </a:r>
            <a:r>
              <a:rPr lang="en-US" sz="2400" dirty="0">
                <a:solidFill>
                  <a:srgbClr val="000000"/>
                </a:solidFill>
                <a:latin typeface="Arial" panose="020B0604020202020204" pitchFamily="34" charset="0"/>
                <a:ea typeface="Arial Unicode MS"/>
                <a:cs typeface="Arial" panose="020B0604020202020204" pitchFamily="34" charset="0"/>
              </a:rPr>
              <a:t> nous </a:t>
            </a:r>
            <a:r>
              <a:rPr lang="en-US" sz="2400" dirty="0" err="1">
                <a:solidFill>
                  <a:srgbClr val="000000"/>
                </a:solidFill>
                <a:latin typeface="Arial" panose="020B0604020202020204" pitchFamily="34" charset="0"/>
                <a:ea typeface="Arial Unicode MS"/>
                <a:cs typeface="Arial" panose="020B0604020202020204" pitchFamily="34" charset="0"/>
              </a:rPr>
              <a:t>prenons</a:t>
            </a:r>
            <a:r>
              <a:rPr lang="en-US" sz="2400" dirty="0">
                <a:solidFill>
                  <a:srgbClr val="000000"/>
                </a:solidFill>
                <a:latin typeface="Arial" panose="020B0604020202020204" pitchFamily="34" charset="0"/>
                <a:ea typeface="Arial Unicode MS"/>
                <a:cs typeface="Arial" panose="020B0604020202020204" pitchFamily="34" charset="0"/>
              </a:rPr>
              <a:t> </a:t>
            </a:r>
            <a:r>
              <a:rPr lang="en-US" sz="2400" dirty="0" err="1">
                <a:solidFill>
                  <a:srgbClr val="000000"/>
                </a:solidFill>
                <a:latin typeface="Arial" panose="020B0604020202020204" pitchFamily="34" charset="0"/>
                <a:ea typeface="Arial Unicode MS"/>
                <a:cs typeface="Arial" panose="020B0604020202020204" pitchFamily="34" charset="0"/>
              </a:rPr>
              <a:t>une</a:t>
            </a:r>
            <a:r>
              <a:rPr lang="en-US" sz="2400" dirty="0">
                <a:solidFill>
                  <a:srgbClr val="000000"/>
                </a:solidFill>
                <a:latin typeface="Arial" panose="020B0604020202020204" pitchFamily="34" charset="0"/>
                <a:ea typeface="Arial Unicode MS"/>
                <a:cs typeface="Arial" panose="020B0604020202020204" pitchFamily="34" charset="0"/>
              </a:rPr>
              <a:t> douche.</a:t>
            </a:r>
            <a:endParaRPr lang="en-US" sz="2400" dirty="0">
              <a:latin typeface="Arial" panose="020B0604020202020204" pitchFamily="34" charset="0"/>
              <a:ea typeface="Arial Unicode MS"/>
              <a:cs typeface="Arial" panose="020B0604020202020204" pitchFamily="34" charset="0"/>
            </a:endParaRPr>
          </a:p>
        </p:txBody>
      </p:sp>
    </p:spTree>
    <p:extLst>
      <p:ext uri="{BB962C8B-B14F-4D97-AF65-F5344CB8AC3E}">
        <p14:creationId xmlns:p14="http://schemas.microsoft.com/office/powerpoint/2010/main" val="2128587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6263" y="782115"/>
            <a:ext cx="7177135" cy="4524315"/>
          </a:xfrm>
          <a:prstGeom prst="rect">
            <a:avLst/>
          </a:prstGeom>
        </p:spPr>
        <p:txBody>
          <a:bodyPr wrap="square">
            <a:spAutoFit/>
          </a:bodyPr>
          <a:lstStyle/>
          <a:p>
            <a:pPr marL="285750" indent="-285750">
              <a:buFont typeface="Wingdings" panose="05000000000000000000" pitchFamily="2" charset="2"/>
              <a:buChar char="Ø"/>
              <a:tabLst>
                <a:tab pos="742950" algn="l"/>
              </a:tabLst>
            </a:pPr>
            <a:r>
              <a:rPr lang="es-CO" sz="2400" b="1" dirty="0">
                <a:solidFill>
                  <a:schemeClr val="bg1"/>
                </a:solidFill>
                <a:latin typeface="Arial" panose="020B0604020202020204" pitchFamily="34" charset="0"/>
                <a:ea typeface="Arial Unicode MS"/>
                <a:cs typeface="Arial" panose="020B0604020202020204" pitchFamily="34" charset="0"/>
              </a:rPr>
              <a:t>Saviez-vous que les rayons ultraviolets du soleil tuent les germes ?</a:t>
            </a:r>
            <a:endParaRPr lang="en-US" sz="2400" b="1" dirty="0">
              <a:solidFill>
                <a:schemeClr val="bg1"/>
              </a:solidFill>
              <a:latin typeface="Arial" panose="020B0604020202020204" pitchFamily="34" charset="0"/>
              <a:ea typeface="Arial Unicode MS"/>
              <a:cs typeface="Arial" panose="020B0604020202020204" pitchFamily="34" charset="0"/>
            </a:endParaRPr>
          </a:p>
          <a:p>
            <a:pPr>
              <a:tabLst>
                <a:tab pos="742950" algn="l"/>
              </a:tabLst>
            </a:pPr>
            <a:r>
              <a:rPr lang="en-US" sz="2400" b="1" dirty="0">
                <a:solidFill>
                  <a:schemeClr val="bg1"/>
                </a:solidFill>
                <a:latin typeface="Arial" panose="020B0604020202020204" pitchFamily="34" charset="0"/>
                <a:ea typeface="Arial Unicode MS"/>
                <a:cs typeface="Arial" panose="020B0604020202020204" pitchFamily="34" charset="0"/>
              </a:rPr>
              <a:t> </a:t>
            </a:r>
          </a:p>
          <a:p>
            <a:pPr marL="285750" indent="-285750">
              <a:buFont typeface="Wingdings" panose="05000000000000000000" pitchFamily="2" charset="2"/>
              <a:buChar char="Ø"/>
              <a:tabLst>
                <a:tab pos="742950" algn="l"/>
              </a:tabLst>
            </a:pPr>
            <a:r>
              <a:rPr lang="en-US" sz="2400" b="1" dirty="0">
                <a:solidFill>
                  <a:schemeClr val="bg1"/>
                </a:solidFill>
                <a:latin typeface="Arial" panose="020B0604020202020204" pitchFamily="34" charset="0"/>
                <a:ea typeface="Arial Unicode MS"/>
                <a:cs typeface="Arial" panose="020B0604020202020204" pitchFamily="34" charset="0"/>
              </a:rPr>
              <a:t>Le </a:t>
            </a:r>
            <a:r>
              <a:rPr lang="en-US" sz="2400" b="1" dirty="0" err="1">
                <a:solidFill>
                  <a:schemeClr val="bg1"/>
                </a:solidFill>
                <a:latin typeface="Arial" panose="020B0604020202020204" pitchFamily="34" charset="0"/>
                <a:ea typeface="Arial Unicode MS"/>
                <a:cs typeface="Arial" panose="020B0604020202020204" pitchFamily="34" charset="0"/>
              </a:rPr>
              <a:t>soleil</a:t>
            </a:r>
            <a:r>
              <a:rPr lang="en-US" sz="2400" b="1" dirty="0">
                <a:solidFill>
                  <a:schemeClr val="bg1"/>
                </a:solidFill>
                <a:latin typeface="Arial" panose="020B0604020202020204" pitchFamily="34" charset="0"/>
                <a:ea typeface="Arial Unicode MS"/>
                <a:cs typeface="Arial" panose="020B0604020202020204" pitchFamily="34" charset="0"/>
              </a:rPr>
              <a:t> </a:t>
            </a:r>
            <a:r>
              <a:rPr lang="en-US" sz="2400" b="1" dirty="0" err="1">
                <a:solidFill>
                  <a:schemeClr val="bg1"/>
                </a:solidFill>
                <a:latin typeface="Arial" panose="020B0604020202020204" pitchFamily="34" charset="0"/>
                <a:ea typeface="Arial Unicode MS"/>
                <a:cs typeface="Arial" panose="020B0604020202020204" pitchFamily="34" charset="0"/>
              </a:rPr>
              <a:t>augmente</a:t>
            </a:r>
            <a:r>
              <a:rPr lang="en-US" sz="2400" b="1" dirty="0">
                <a:solidFill>
                  <a:schemeClr val="bg1"/>
                </a:solidFill>
                <a:latin typeface="Arial" panose="020B0604020202020204" pitchFamily="34" charset="0"/>
                <a:ea typeface="Arial Unicode MS"/>
                <a:cs typeface="Arial" panose="020B0604020202020204" pitchFamily="34" charset="0"/>
              </a:rPr>
              <a:t> la production et </a:t>
            </a:r>
            <a:r>
              <a:rPr lang="en-US" sz="2400" b="1" dirty="0" err="1">
                <a:solidFill>
                  <a:schemeClr val="bg1"/>
                </a:solidFill>
                <a:latin typeface="Arial" panose="020B0604020202020204" pitchFamily="34" charset="0"/>
                <a:ea typeface="Arial Unicode MS"/>
                <a:cs typeface="Arial" panose="020B0604020202020204" pitchFamily="34" charset="0"/>
              </a:rPr>
              <a:t>l'activité</a:t>
            </a:r>
            <a:r>
              <a:rPr lang="en-US" sz="2400" b="1" dirty="0">
                <a:solidFill>
                  <a:schemeClr val="bg1"/>
                </a:solidFill>
                <a:latin typeface="Arial" panose="020B0604020202020204" pitchFamily="34" charset="0"/>
                <a:ea typeface="Arial Unicode MS"/>
                <a:cs typeface="Arial" panose="020B0604020202020204" pitchFamily="34" charset="0"/>
              </a:rPr>
              <a:t> des globules </a:t>
            </a:r>
            <a:r>
              <a:rPr lang="en-US" sz="2400" b="1" dirty="0" err="1">
                <a:solidFill>
                  <a:schemeClr val="bg1"/>
                </a:solidFill>
                <a:latin typeface="Arial" panose="020B0604020202020204" pitchFamily="34" charset="0"/>
                <a:ea typeface="Arial Unicode MS"/>
                <a:cs typeface="Arial" panose="020B0604020202020204" pitchFamily="34" charset="0"/>
              </a:rPr>
              <a:t>blancs</a:t>
            </a:r>
            <a:r>
              <a:rPr lang="en-US" sz="2400" b="1" dirty="0">
                <a:solidFill>
                  <a:schemeClr val="bg1"/>
                </a:solidFill>
                <a:latin typeface="Arial" panose="020B0604020202020204" pitchFamily="34" charset="0"/>
                <a:ea typeface="Arial Unicode MS"/>
                <a:cs typeface="Arial" panose="020B0604020202020204" pitchFamily="34" charset="0"/>
              </a:rPr>
              <a:t> et </a:t>
            </a:r>
            <a:r>
              <a:rPr lang="en-US" sz="2400" b="1" dirty="0" err="1">
                <a:solidFill>
                  <a:schemeClr val="bg1"/>
                </a:solidFill>
                <a:latin typeface="Arial" panose="020B0604020202020204" pitchFamily="34" charset="0"/>
                <a:ea typeface="Arial Unicode MS"/>
                <a:cs typeface="Arial" panose="020B0604020202020204" pitchFamily="34" charset="0"/>
              </a:rPr>
              <a:t>renforce</a:t>
            </a:r>
            <a:r>
              <a:rPr lang="en-US" sz="2400" b="1" dirty="0">
                <a:solidFill>
                  <a:schemeClr val="bg1"/>
                </a:solidFill>
                <a:latin typeface="Arial" panose="020B0604020202020204" pitchFamily="34" charset="0"/>
                <a:ea typeface="Arial Unicode MS"/>
                <a:cs typeface="Arial" panose="020B0604020202020204" pitchFamily="34" charset="0"/>
              </a:rPr>
              <a:t> </a:t>
            </a:r>
            <a:r>
              <a:rPr lang="en-US" sz="2400" b="1" dirty="0" err="1">
                <a:solidFill>
                  <a:schemeClr val="bg1"/>
                </a:solidFill>
                <a:latin typeface="Arial" panose="020B0604020202020204" pitchFamily="34" charset="0"/>
                <a:ea typeface="Arial Unicode MS"/>
                <a:cs typeface="Arial" panose="020B0604020202020204" pitchFamily="34" charset="0"/>
              </a:rPr>
              <a:t>nos</a:t>
            </a:r>
            <a:r>
              <a:rPr lang="en-US" sz="2400" b="1" dirty="0">
                <a:solidFill>
                  <a:schemeClr val="bg1"/>
                </a:solidFill>
                <a:latin typeface="Arial" panose="020B0604020202020204" pitchFamily="34" charset="0"/>
                <a:ea typeface="Arial Unicode MS"/>
                <a:cs typeface="Arial" panose="020B0604020202020204" pitchFamily="34" charset="0"/>
              </a:rPr>
              <a:t> forces internes.</a:t>
            </a:r>
          </a:p>
          <a:p>
            <a:pPr marL="285750" indent="-285750">
              <a:buFont typeface="Wingdings" panose="05000000000000000000" pitchFamily="2" charset="2"/>
              <a:buChar char="Ø"/>
              <a:tabLst>
                <a:tab pos="742950" algn="l"/>
              </a:tabLst>
            </a:pPr>
            <a:endParaRPr lang="en-US" sz="2400" b="1" dirty="0">
              <a:solidFill>
                <a:schemeClr val="bg1"/>
              </a:solidFill>
              <a:latin typeface="Arial" panose="020B0604020202020204" pitchFamily="34" charset="0"/>
              <a:ea typeface="Arial Unicode MS"/>
              <a:cs typeface="Arial" panose="020B0604020202020204" pitchFamily="34" charset="0"/>
            </a:endParaRPr>
          </a:p>
          <a:p>
            <a:pPr marL="285750" indent="-285750">
              <a:buFont typeface="Wingdings" panose="05000000000000000000" pitchFamily="2" charset="2"/>
              <a:buChar char="Ø"/>
              <a:tabLst>
                <a:tab pos="742950" algn="l"/>
              </a:tabLst>
            </a:pPr>
            <a:r>
              <a:rPr lang="en-US" sz="2400" b="1" dirty="0">
                <a:solidFill>
                  <a:schemeClr val="bg1"/>
                </a:solidFill>
                <a:latin typeface="Arial" panose="020B0604020202020204" pitchFamily="34" charset="0"/>
                <a:cs typeface="Arial" panose="020B0604020202020204" pitchFamily="34" charset="0"/>
              </a:rPr>
              <a:t>Une exposition </a:t>
            </a:r>
            <a:r>
              <a:rPr lang="en-US" sz="2400" b="1" dirty="0" err="1">
                <a:solidFill>
                  <a:schemeClr val="bg1"/>
                </a:solidFill>
                <a:latin typeface="Arial" panose="020B0604020202020204" pitchFamily="34" charset="0"/>
                <a:cs typeface="Arial" panose="020B0604020202020204" pitchFamily="34" charset="0"/>
              </a:rPr>
              <a:t>modérée</a:t>
            </a:r>
            <a:r>
              <a:rPr lang="en-US" sz="2400" b="1" dirty="0">
                <a:solidFill>
                  <a:schemeClr val="bg1"/>
                </a:solidFill>
                <a:latin typeface="Arial" panose="020B0604020202020204" pitchFamily="34" charset="0"/>
                <a:cs typeface="Arial" panose="020B0604020202020204" pitchFamily="34" charset="0"/>
              </a:rPr>
              <a:t> au </a:t>
            </a:r>
            <a:r>
              <a:rPr lang="en-US" sz="2400" b="1" dirty="0" err="1">
                <a:solidFill>
                  <a:schemeClr val="bg1"/>
                </a:solidFill>
                <a:latin typeface="Arial" panose="020B0604020202020204" pitchFamily="34" charset="0"/>
                <a:cs typeface="Arial" panose="020B0604020202020204" pitchFamily="34" charset="0"/>
              </a:rPr>
              <a:t>soleil</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renforce</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également</a:t>
            </a:r>
            <a:r>
              <a:rPr lang="en-US" sz="2400" b="1" dirty="0">
                <a:solidFill>
                  <a:schemeClr val="bg1"/>
                </a:solidFill>
                <a:latin typeface="Arial" panose="020B0604020202020204" pitchFamily="34" charset="0"/>
                <a:cs typeface="Arial" panose="020B0604020202020204" pitchFamily="34" charset="0"/>
              </a:rPr>
              <a:t> la </a:t>
            </a:r>
            <a:r>
              <a:rPr lang="en-US" sz="2400" b="1" dirty="0" err="1">
                <a:solidFill>
                  <a:schemeClr val="bg1"/>
                </a:solidFill>
                <a:latin typeface="Arial" panose="020B0604020202020204" pitchFamily="34" charset="0"/>
                <a:cs typeface="Arial" panose="020B0604020202020204" pitchFamily="34" charset="0"/>
              </a:rPr>
              <a:t>peau</a:t>
            </a:r>
            <a:r>
              <a:rPr lang="en-US" sz="2400" b="1" dirty="0">
                <a:solidFill>
                  <a:schemeClr val="bg1"/>
                </a:solidFill>
                <a:latin typeface="Arial" panose="020B0604020202020204" pitchFamily="34" charset="0"/>
                <a:cs typeface="Arial" panose="020B0604020202020204" pitchFamily="34" charset="0"/>
              </a:rPr>
              <a:t>, qui </a:t>
            </a:r>
            <a:r>
              <a:rPr lang="en-US" sz="2400" b="1" dirty="0" err="1">
                <a:solidFill>
                  <a:schemeClr val="bg1"/>
                </a:solidFill>
                <a:latin typeface="Arial" panose="020B0604020202020204" pitchFamily="34" charset="0"/>
                <a:cs typeface="Arial" panose="020B0604020202020204" pitchFamily="34" charset="0"/>
              </a:rPr>
              <a:t>est</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également</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une</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puissante</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barrière</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contre</a:t>
            </a:r>
            <a:r>
              <a:rPr lang="en-US" sz="2400" b="1" dirty="0">
                <a:solidFill>
                  <a:schemeClr val="bg1"/>
                </a:solidFill>
                <a:latin typeface="Arial" panose="020B0604020202020204" pitchFamily="34" charset="0"/>
                <a:cs typeface="Arial" panose="020B0604020202020204" pitchFamily="34" charset="0"/>
              </a:rPr>
              <a:t> les </a:t>
            </a:r>
            <a:r>
              <a:rPr lang="en-US" sz="2400" b="1" dirty="0" err="1">
                <a:solidFill>
                  <a:schemeClr val="bg1"/>
                </a:solidFill>
                <a:latin typeface="Arial" panose="020B0604020202020204" pitchFamily="34" charset="0"/>
                <a:cs typeface="Arial" panose="020B0604020202020204" pitchFamily="34" charset="0"/>
              </a:rPr>
              <a:t>organismes</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envahisseurs</a:t>
            </a:r>
            <a:r>
              <a:rPr lang="en-US" sz="2400" b="1" dirty="0">
                <a:solidFill>
                  <a:schemeClr val="bg1"/>
                </a:solidFill>
                <a:latin typeface="Arial" panose="020B0604020202020204" pitchFamily="34" charset="0"/>
                <a:cs typeface="Arial" panose="020B0604020202020204" pitchFamily="34" charset="0"/>
              </a:rPr>
              <a:t>.</a:t>
            </a:r>
            <a:endParaRPr lang="en-US" sz="2400" b="1" dirty="0">
              <a:solidFill>
                <a:schemeClr val="bg1"/>
              </a:solidFill>
              <a:latin typeface="Arial" panose="020B0604020202020204" pitchFamily="34" charset="0"/>
              <a:ea typeface="Arial Unicode MS"/>
              <a:cs typeface="Arial" panose="020B0604020202020204" pitchFamily="34" charset="0"/>
            </a:endParaRPr>
          </a:p>
          <a:p>
            <a:pPr>
              <a:tabLst>
                <a:tab pos="742950" algn="l"/>
              </a:tabLst>
            </a:pPr>
            <a:r>
              <a:rPr lang="en-US" sz="2400" b="1" dirty="0">
                <a:solidFill>
                  <a:schemeClr val="bg1"/>
                </a:solidFill>
                <a:latin typeface="Arial" panose="020B0604020202020204" pitchFamily="34" charset="0"/>
                <a:ea typeface="Arial Unicode MS"/>
                <a:cs typeface="Arial" panose="020B0604020202020204" pitchFamily="34" charset="0"/>
              </a:rPr>
              <a:t> </a:t>
            </a:r>
          </a:p>
        </p:txBody>
      </p:sp>
    </p:spTree>
    <p:extLst>
      <p:ext uri="{BB962C8B-B14F-4D97-AF65-F5344CB8AC3E}">
        <p14:creationId xmlns:p14="http://schemas.microsoft.com/office/powerpoint/2010/main" val="4132546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145" t="2498" r="44322" b="11404"/>
          <a:stretch/>
        </p:blipFill>
        <p:spPr>
          <a:xfrm>
            <a:off x="5479080" y="578507"/>
            <a:ext cx="3664920" cy="6279493"/>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20280" y="171295"/>
            <a:ext cx="5497380" cy="4832092"/>
          </a:xfrm>
          <a:prstGeom prst="rect">
            <a:avLst/>
          </a:prstGeom>
        </p:spPr>
        <p:txBody>
          <a:bodyPr wrap="square">
            <a:spAutoFit/>
          </a:bodyPr>
          <a:lstStyle/>
          <a:p>
            <a:pPr marL="342900" indent="-342900">
              <a:buFont typeface="Wingdings" panose="05000000000000000000" pitchFamily="2" charset="2"/>
              <a:buChar char="Ø"/>
            </a:pPr>
            <a:r>
              <a:rPr lang="en-US" sz="2200" dirty="0" err="1">
                <a:solidFill>
                  <a:schemeClr val="bg1"/>
                </a:solidFill>
                <a:latin typeface="Arial" panose="020B0604020202020204" pitchFamily="34" charset="0"/>
                <a:ea typeface="Arial Unicode MS"/>
                <a:cs typeface="Arial" panose="020B0604020202020204" pitchFamily="34" charset="0"/>
              </a:rPr>
              <a:t>L'exercice</a:t>
            </a:r>
            <a:r>
              <a:rPr lang="en-US" sz="2200" dirty="0">
                <a:solidFill>
                  <a:schemeClr val="bg1"/>
                </a:solidFill>
                <a:latin typeface="Arial" panose="020B0604020202020204" pitchFamily="34" charset="0"/>
                <a:ea typeface="Arial Unicode MS"/>
                <a:cs typeface="Arial" panose="020B0604020202020204" pitchFamily="34" charset="0"/>
              </a:rPr>
              <a:t> </a:t>
            </a:r>
            <a:r>
              <a:rPr lang="en-US" sz="2200" dirty="0" err="1">
                <a:solidFill>
                  <a:schemeClr val="bg1"/>
                </a:solidFill>
                <a:latin typeface="Arial" panose="020B0604020202020204" pitchFamily="34" charset="0"/>
                <a:ea typeface="Arial Unicode MS"/>
                <a:cs typeface="Arial" panose="020B0604020202020204" pitchFamily="34" charset="0"/>
              </a:rPr>
              <a:t>renforce</a:t>
            </a:r>
            <a:r>
              <a:rPr lang="en-US" sz="2200" dirty="0">
                <a:solidFill>
                  <a:schemeClr val="bg1"/>
                </a:solidFill>
                <a:latin typeface="Arial" panose="020B0604020202020204" pitchFamily="34" charset="0"/>
                <a:ea typeface="Arial Unicode MS"/>
                <a:cs typeface="Arial" panose="020B0604020202020204" pitchFamily="34" charset="0"/>
              </a:rPr>
              <a:t> le </a:t>
            </a:r>
            <a:r>
              <a:rPr lang="en-US" sz="2200" dirty="0" err="1">
                <a:solidFill>
                  <a:schemeClr val="bg1"/>
                </a:solidFill>
                <a:latin typeface="Arial" panose="020B0604020202020204" pitchFamily="34" charset="0"/>
                <a:ea typeface="Arial Unicode MS"/>
                <a:cs typeface="Arial" panose="020B0604020202020204" pitchFamily="34" charset="0"/>
              </a:rPr>
              <a:t>système</a:t>
            </a:r>
            <a:r>
              <a:rPr lang="en-US" sz="2200" dirty="0">
                <a:solidFill>
                  <a:schemeClr val="bg1"/>
                </a:solidFill>
                <a:latin typeface="Arial" panose="020B0604020202020204" pitchFamily="34" charset="0"/>
                <a:ea typeface="Arial Unicode MS"/>
                <a:cs typeface="Arial" panose="020B0604020202020204" pitchFamily="34" charset="0"/>
              </a:rPr>
              <a:t> </a:t>
            </a:r>
            <a:r>
              <a:rPr lang="en-US" sz="2200" dirty="0" err="1">
                <a:solidFill>
                  <a:schemeClr val="bg1"/>
                </a:solidFill>
                <a:latin typeface="Arial" panose="020B0604020202020204" pitchFamily="34" charset="0"/>
                <a:ea typeface="Arial Unicode MS"/>
                <a:cs typeface="Arial" panose="020B0604020202020204" pitchFamily="34" charset="0"/>
              </a:rPr>
              <a:t>circulatoire</a:t>
            </a:r>
            <a:r>
              <a:rPr lang="en-US" sz="2200" dirty="0">
                <a:solidFill>
                  <a:schemeClr val="bg1"/>
                </a:solidFill>
                <a:latin typeface="Arial" panose="020B0604020202020204" pitchFamily="34" charset="0"/>
                <a:ea typeface="Arial Unicode MS"/>
                <a:cs typeface="Arial" panose="020B0604020202020204" pitchFamily="34" charset="0"/>
              </a:rPr>
              <a:t> – </a:t>
            </a:r>
            <a:r>
              <a:rPr lang="en-US" sz="2200" dirty="0" err="1">
                <a:solidFill>
                  <a:schemeClr val="bg1"/>
                </a:solidFill>
                <a:latin typeface="Arial" panose="020B0604020202020204" pitchFamily="34" charset="0"/>
                <a:ea typeface="Arial Unicode MS"/>
                <a:cs typeface="Arial" panose="020B0604020202020204" pitchFamily="34" charset="0"/>
              </a:rPr>
              <a:t>cela</a:t>
            </a:r>
            <a:r>
              <a:rPr lang="en-US" sz="2200" dirty="0">
                <a:solidFill>
                  <a:schemeClr val="bg1"/>
                </a:solidFill>
                <a:latin typeface="Arial" panose="020B0604020202020204" pitchFamily="34" charset="0"/>
                <a:ea typeface="Arial Unicode MS"/>
                <a:cs typeface="Arial" panose="020B0604020202020204" pitchFamily="34" charset="0"/>
              </a:rPr>
              <a:t> </a:t>
            </a:r>
            <a:r>
              <a:rPr lang="en-US" sz="2200" dirty="0" err="1">
                <a:solidFill>
                  <a:schemeClr val="bg1"/>
                </a:solidFill>
                <a:latin typeface="Arial" panose="020B0604020202020204" pitchFamily="34" charset="0"/>
                <a:ea typeface="Arial Unicode MS"/>
                <a:cs typeface="Arial" panose="020B0604020202020204" pitchFamily="34" charset="0"/>
              </a:rPr>
              <a:t>comprend</a:t>
            </a:r>
            <a:r>
              <a:rPr lang="en-US" sz="2200" dirty="0">
                <a:solidFill>
                  <a:schemeClr val="bg1"/>
                </a:solidFill>
                <a:latin typeface="Arial" panose="020B0604020202020204" pitchFamily="34" charset="0"/>
                <a:ea typeface="Arial Unicode MS"/>
                <a:cs typeface="Arial" panose="020B0604020202020204" pitchFamily="34" charset="0"/>
              </a:rPr>
              <a:t> les </a:t>
            </a:r>
            <a:r>
              <a:rPr lang="en-US" sz="2200" dirty="0" err="1">
                <a:solidFill>
                  <a:schemeClr val="bg1"/>
                </a:solidFill>
                <a:latin typeface="Arial" panose="020B0604020202020204" pitchFamily="34" charset="0"/>
                <a:ea typeface="Arial Unicode MS"/>
                <a:cs typeface="Arial" panose="020B0604020202020204" pitchFamily="34" charset="0"/>
              </a:rPr>
              <a:t>poumons</a:t>
            </a:r>
            <a:r>
              <a:rPr lang="en-US" sz="2200" dirty="0">
                <a:solidFill>
                  <a:schemeClr val="bg1"/>
                </a:solidFill>
                <a:latin typeface="Arial" panose="020B0604020202020204" pitchFamily="34" charset="0"/>
                <a:ea typeface="Arial Unicode MS"/>
                <a:cs typeface="Arial" panose="020B0604020202020204" pitchFamily="34" charset="0"/>
              </a:rPr>
              <a:t>, le </a:t>
            </a:r>
            <a:r>
              <a:rPr lang="en-US" sz="2200" dirty="0" err="1">
                <a:solidFill>
                  <a:schemeClr val="bg1"/>
                </a:solidFill>
                <a:latin typeface="Arial" panose="020B0604020202020204" pitchFamily="34" charset="0"/>
                <a:ea typeface="Arial Unicode MS"/>
                <a:cs typeface="Arial" panose="020B0604020202020204" pitchFamily="34" charset="0"/>
              </a:rPr>
              <a:t>cœur</a:t>
            </a:r>
            <a:r>
              <a:rPr lang="en-US" sz="2200" dirty="0">
                <a:solidFill>
                  <a:schemeClr val="bg1"/>
                </a:solidFill>
                <a:latin typeface="Arial" panose="020B0604020202020204" pitchFamily="34" charset="0"/>
                <a:ea typeface="Arial Unicode MS"/>
                <a:cs typeface="Arial" panose="020B0604020202020204" pitchFamily="34" charset="0"/>
              </a:rPr>
              <a:t> et les </a:t>
            </a:r>
            <a:r>
              <a:rPr lang="en-US" sz="2200" dirty="0" err="1">
                <a:solidFill>
                  <a:schemeClr val="bg1"/>
                </a:solidFill>
                <a:latin typeface="Arial" panose="020B0604020202020204" pitchFamily="34" charset="0"/>
                <a:ea typeface="Arial Unicode MS"/>
                <a:cs typeface="Arial" panose="020B0604020202020204" pitchFamily="34" charset="0"/>
              </a:rPr>
              <a:t>vaisseaux</a:t>
            </a:r>
            <a:r>
              <a:rPr lang="en-US" sz="2200" dirty="0">
                <a:solidFill>
                  <a:schemeClr val="bg1"/>
                </a:solidFill>
                <a:latin typeface="Arial" panose="020B0604020202020204" pitchFamily="34" charset="0"/>
                <a:ea typeface="Arial Unicode MS"/>
                <a:cs typeface="Arial" panose="020B0604020202020204" pitchFamily="34" charset="0"/>
              </a:rPr>
              <a:t> </a:t>
            </a:r>
            <a:r>
              <a:rPr lang="en-US" sz="2200" dirty="0" err="1">
                <a:solidFill>
                  <a:schemeClr val="bg1"/>
                </a:solidFill>
                <a:latin typeface="Arial" panose="020B0604020202020204" pitchFamily="34" charset="0"/>
                <a:ea typeface="Arial Unicode MS"/>
                <a:cs typeface="Arial" panose="020B0604020202020204" pitchFamily="34" charset="0"/>
              </a:rPr>
              <a:t>sanguins</a:t>
            </a:r>
            <a:r>
              <a:rPr lang="en-US" sz="2200" dirty="0">
                <a:solidFill>
                  <a:schemeClr val="bg1"/>
                </a:solidFill>
                <a:latin typeface="Arial" panose="020B0604020202020204" pitchFamily="34" charset="0"/>
                <a:ea typeface="Arial Unicode MS"/>
                <a:cs typeface="Arial" panose="020B0604020202020204" pitchFamily="34" charset="0"/>
              </a:rPr>
              <a:t>.</a:t>
            </a:r>
          </a:p>
          <a:p>
            <a:pPr marL="342900" indent="-342900">
              <a:buFont typeface="Wingdings" panose="05000000000000000000" pitchFamily="2" charset="2"/>
              <a:buChar char="Ø"/>
            </a:pPr>
            <a:r>
              <a:rPr lang="en-US" sz="2200" dirty="0">
                <a:solidFill>
                  <a:schemeClr val="bg1"/>
                </a:solidFill>
                <a:latin typeface="Arial" panose="020B0604020202020204" pitchFamily="34" charset="0"/>
                <a:ea typeface="Arial Unicode MS"/>
                <a:cs typeface="Arial" panose="020B0604020202020204" pitchFamily="34" charset="0"/>
              </a:rPr>
              <a:t>Avec </a:t>
            </a:r>
            <a:r>
              <a:rPr lang="en-US" sz="2200" dirty="0" err="1">
                <a:solidFill>
                  <a:schemeClr val="bg1"/>
                </a:solidFill>
                <a:latin typeface="Arial" panose="020B0604020202020204" pitchFamily="34" charset="0"/>
                <a:ea typeface="Arial Unicode MS"/>
                <a:cs typeface="Arial" panose="020B0604020202020204" pitchFamily="34" charset="0"/>
              </a:rPr>
              <a:t>une</a:t>
            </a:r>
            <a:r>
              <a:rPr lang="en-US" sz="2200" dirty="0">
                <a:solidFill>
                  <a:schemeClr val="bg1"/>
                </a:solidFill>
                <a:latin typeface="Arial" panose="020B0604020202020204" pitchFamily="34" charset="0"/>
                <a:ea typeface="Arial Unicode MS"/>
                <a:cs typeface="Arial" panose="020B0604020202020204" pitchFamily="34" charset="0"/>
              </a:rPr>
              <a:t> </a:t>
            </a:r>
            <a:r>
              <a:rPr lang="en-US" sz="2200" dirty="0" err="1">
                <a:solidFill>
                  <a:schemeClr val="bg1"/>
                </a:solidFill>
                <a:latin typeface="Arial" panose="020B0604020202020204" pitchFamily="34" charset="0"/>
                <a:ea typeface="Arial Unicode MS"/>
                <a:cs typeface="Arial" panose="020B0604020202020204" pitchFamily="34" charset="0"/>
              </a:rPr>
              <a:t>activité</a:t>
            </a:r>
            <a:r>
              <a:rPr lang="en-US" sz="2200" dirty="0">
                <a:solidFill>
                  <a:schemeClr val="bg1"/>
                </a:solidFill>
                <a:latin typeface="Arial" panose="020B0604020202020204" pitchFamily="34" charset="0"/>
                <a:ea typeface="Arial Unicode MS"/>
                <a:cs typeface="Arial" panose="020B0604020202020204" pitchFamily="34" charset="0"/>
              </a:rPr>
              <a:t> physique </a:t>
            </a:r>
            <a:r>
              <a:rPr lang="en-US" sz="2200" dirty="0" err="1">
                <a:solidFill>
                  <a:schemeClr val="bg1"/>
                </a:solidFill>
                <a:latin typeface="Arial" panose="020B0604020202020204" pitchFamily="34" charset="0"/>
                <a:ea typeface="Arial Unicode MS"/>
                <a:cs typeface="Arial" panose="020B0604020202020204" pitchFamily="34" charset="0"/>
              </a:rPr>
              <a:t>régulière</a:t>
            </a:r>
            <a:r>
              <a:rPr lang="en-US" sz="2200" dirty="0">
                <a:solidFill>
                  <a:schemeClr val="bg1"/>
                </a:solidFill>
                <a:latin typeface="Arial" panose="020B0604020202020204" pitchFamily="34" charset="0"/>
                <a:ea typeface="Arial Unicode MS"/>
                <a:cs typeface="Arial" panose="020B0604020202020204" pitchFamily="34" charset="0"/>
              </a:rPr>
              <a:t>, la circulation sanguine </a:t>
            </a:r>
            <a:r>
              <a:rPr lang="en-US" sz="2200" dirty="0" err="1">
                <a:solidFill>
                  <a:schemeClr val="bg1"/>
                </a:solidFill>
                <a:latin typeface="Arial" panose="020B0604020202020204" pitchFamily="34" charset="0"/>
                <a:ea typeface="Arial Unicode MS"/>
                <a:cs typeface="Arial" panose="020B0604020202020204" pitchFamily="34" charset="0"/>
              </a:rPr>
              <a:t>peut</a:t>
            </a:r>
            <a:r>
              <a:rPr lang="en-US" sz="2200" dirty="0">
                <a:solidFill>
                  <a:schemeClr val="bg1"/>
                </a:solidFill>
                <a:latin typeface="Arial" panose="020B0604020202020204" pitchFamily="34" charset="0"/>
                <a:ea typeface="Arial Unicode MS"/>
                <a:cs typeface="Arial" panose="020B0604020202020204" pitchFamily="34" charset="0"/>
              </a:rPr>
              <a:t> transporter les troupes </a:t>
            </a:r>
            <a:r>
              <a:rPr lang="en-US" sz="2200" dirty="0" err="1">
                <a:solidFill>
                  <a:schemeClr val="bg1"/>
                </a:solidFill>
                <a:latin typeface="Arial" panose="020B0604020202020204" pitchFamily="34" charset="0"/>
                <a:ea typeface="Arial Unicode MS"/>
                <a:cs typeface="Arial" panose="020B0604020202020204" pitchFamily="34" charset="0"/>
              </a:rPr>
              <a:t>vers</a:t>
            </a:r>
            <a:r>
              <a:rPr lang="en-US" sz="2200" dirty="0">
                <a:solidFill>
                  <a:schemeClr val="bg1"/>
                </a:solidFill>
                <a:latin typeface="Arial" panose="020B0604020202020204" pitchFamily="34" charset="0"/>
                <a:ea typeface="Arial Unicode MS"/>
                <a:cs typeface="Arial" panose="020B0604020202020204" pitchFamily="34" charset="0"/>
              </a:rPr>
              <a:t> la </a:t>
            </a:r>
            <a:r>
              <a:rPr lang="en-US" sz="2200" dirty="0" err="1">
                <a:solidFill>
                  <a:schemeClr val="bg1"/>
                </a:solidFill>
                <a:latin typeface="Arial" panose="020B0604020202020204" pitchFamily="34" charset="0"/>
                <a:ea typeface="Arial Unicode MS"/>
                <a:cs typeface="Arial" panose="020B0604020202020204" pitchFamily="34" charset="0"/>
              </a:rPr>
              <a:t>ligne</a:t>
            </a:r>
            <a:r>
              <a:rPr lang="en-US" sz="2200" dirty="0">
                <a:solidFill>
                  <a:schemeClr val="bg1"/>
                </a:solidFill>
                <a:latin typeface="Arial" panose="020B0604020202020204" pitchFamily="34" charset="0"/>
                <a:ea typeface="Arial Unicode MS"/>
                <a:cs typeface="Arial" panose="020B0604020202020204" pitchFamily="34" charset="0"/>
              </a:rPr>
              <a:t> de front pour </a:t>
            </a:r>
            <a:r>
              <a:rPr lang="en-US" sz="2200" dirty="0" err="1">
                <a:solidFill>
                  <a:schemeClr val="bg1"/>
                </a:solidFill>
                <a:latin typeface="Arial" panose="020B0604020202020204" pitchFamily="34" charset="0"/>
                <a:ea typeface="Arial Unicode MS"/>
                <a:cs typeface="Arial" panose="020B0604020202020204" pitchFamily="34" charset="0"/>
              </a:rPr>
              <a:t>une</a:t>
            </a:r>
            <a:r>
              <a:rPr lang="en-US" sz="2200" dirty="0">
                <a:solidFill>
                  <a:schemeClr val="bg1"/>
                </a:solidFill>
                <a:latin typeface="Arial" panose="020B0604020202020204" pitchFamily="34" charset="0"/>
                <a:ea typeface="Arial Unicode MS"/>
                <a:cs typeface="Arial" panose="020B0604020202020204" pitchFamily="34" charset="0"/>
              </a:rPr>
              <a:t> </a:t>
            </a:r>
            <a:r>
              <a:rPr lang="en-US" sz="2200" dirty="0" err="1">
                <a:solidFill>
                  <a:schemeClr val="bg1"/>
                </a:solidFill>
                <a:latin typeface="Arial" panose="020B0604020202020204" pitchFamily="34" charset="0"/>
                <a:ea typeface="Arial Unicode MS"/>
                <a:cs typeface="Arial" panose="020B0604020202020204" pitchFamily="34" charset="0"/>
              </a:rPr>
              <a:t>défense</a:t>
            </a:r>
            <a:r>
              <a:rPr lang="en-US" sz="2200" dirty="0">
                <a:solidFill>
                  <a:schemeClr val="bg1"/>
                </a:solidFill>
                <a:latin typeface="Arial" panose="020B0604020202020204" pitchFamily="34" charset="0"/>
                <a:ea typeface="Arial Unicode MS"/>
                <a:cs typeface="Arial" panose="020B0604020202020204" pitchFamily="34" charset="0"/>
              </a:rPr>
              <a:t> plus </a:t>
            </a:r>
            <a:r>
              <a:rPr lang="en-US" sz="2200" dirty="0" err="1">
                <a:solidFill>
                  <a:schemeClr val="bg1"/>
                </a:solidFill>
                <a:latin typeface="Arial" panose="020B0604020202020204" pitchFamily="34" charset="0"/>
                <a:ea typeface="Arial Unicode MS"/>
                <a:cs typeface="Arial" panose="020B0604020202020204" pitchFamily="34" charset="0"/>
              </a:rPr>
              <a:t>efficace</a:t>
            </a:r>
            <a:r>
              <a:rPr lang="en-US" sz="2200" dirty="0">
                <a:solidFill>
                  <a:schemeClr val="bg1"/>
                </a:solidFill>
                <a:latin typeface="Arial" panose="020B0604020202020204" pitchFamily="34" charset="0"/>
                <a:ea typeface="Arial Unicode MS"/>
                <a:cs typeface="Arial" panose="020B0604020202020204" pitchFamily="34" charset="0"/>
              </a:rPr>
              <a:t>.</a:t>
            </a:r>
          </a:p>
          <a:p>
            <a:pPr marL="342900" indent="-342900">
              <a:buFont typeface="Wingdings" panose="05000000000000000000" pitchFamily="2" charset="2"/>
              <a:buChar char="Ø"/>
            </a:pPr>
            <a:endParaRPr lang="en-US" sz="22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200" dirty="0" err="1">
                <a:solidFill>
                  <a:schemeClr val="bg1"/>
                </a:solidFill>
                <a:latin typeface="Arial" panose="020B0604020202020204" pitchFamily="34" charset="0"/>
                <a:cs typeface="Arial" panose="020B0604020202020204" pitchFamily="34" charset="0"/>
              </a:rPr>
              <a:t>L'exercice</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neutralise</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également</a:t>
            </a:r>
            <a:r>
              <a:rPr lang="en-US" sz="2200" dirty="0">
                <a:solidFill>
                  <a:schemeClr val="bg1"/>
                </a:solidFill>
                <a:latin typeface="Arial" panose="020B0604020202020204" pitchFamily="34" charset="0"/>
                <a:cs typeface="Arial" panose="020B0604020202020204" pitchFamily="34" charset="0"/>
              </a:rPr>
              <a:t> les </a:t>
            </a:r>
            <a:r>
              <a:rPr lang="en-US" sz="2200" dirty="0" err="1">
                <a:solidFill>
                  <a:schemeClr val="bg1"/>
                </a:solidFill>
                <a:latin typeface="Arial" panose="020B0604020202020204" pitchFamily="34" charset="0"/>
                <a:cs typeface="Arial" panose="020B0604020202020204" pitchFamily="34" charset="0"/>
              </a:rPr>
              <a:t>effets</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nocifs</a:t>
            </a:r>
            <a:r>
              <a:rPr lang="en-US" sz="2200" dirty="0">
                <a:solidFill>
                  <a:schemeClr val="bg1"/>
                </a:solidFill>
                <a:latin typeface="Arial" panose="020B0604020202020204" pitchFamily="34" charset="0"/>
                <a:cs typeface="Arial" panose="020B0604020202020204" pitchFamily="34" charset="0"/>
              </a:rPr>
              <a:t> du stress et </a:t>
            </a:r>
            <a:r>
              <a:rPr lang="en-US" sz="2200" dirty="0" err="1">
                <a:solidFill>
                  <a:schemeClr val="bg1"/>
                </a:solidFill>
                <a:latin typeface="Arial" panose="020B0604020202020204" pitchFamily="34" charset="0"/>
                <a:cs typeface="Arial" panose="020B0604020202020204" pitchFamily="34" charset="0"/>
              </a:rPr>
              <a:t>stimule</a:t>
            </a:r>
            <a:r>
              <a:rPr lang="en-US" sz="2200" dirty="0">
                <a:solidFill>
                  <a:schemeClr val="bg1"/>
                </a:solidFill>
                <a:latin typeface="Arial" panose="020B0604020202020204" pitchFamily="34" charset="0"/>
                <a:cs typeface="Arial" panose="020B0604020202020204" pitchFamily="34" charset="0"/>
              </a:rPr>
              <a:t> la </a:t>
            </a:r>
            <a:r>
              <a:rPr lang="en-US" sz="2200" dirty="0" err="1">
                <a:solidFill>
                  <a:schemeClr val="bg1"/>
                </a:solidFill>
                <a:latin typeface="Arial" panose="020B0604020202020204" pitchFamily="34" charset="0"/>
                <a:cs typeface="Arial" panose="020B0604020202020204" pitchFamily="34" charset="0"/>
              </a:rPr>
              <a:t>décharge</a:t>
            </a:r>
            <a:r>
              <a:rPr lang="en-US" sz="2200" dirty="0">
                <a:solidFill>
                  <a:schemeClr val="bg1"/>
                </a:solidFill>
                <a:latin typeface="Arial" panose="020B0604020202020204" pitchFamily="34" charset="0"/>
                <a:cs typeface="Arial" panose="020B0604020202020204" pitchFamily="34" charset="0"/>
              </a:rPr>
              <a:t> de </a:t>
            </a:r>
            <a:r>
              <a:rPr lang="en-US" sz="2200" dirty="0" err="1">
                <a:solidFill>
                  <a:schemeClr val="bg1"/>
                </a:solidFill>
                <a:latin typeface="Arial" panose="020B0604020202020204" pitchFamily="34" charset="0"/>
                <a:cs typeface="Arial" panose="020B0604020202020204" pitchFamily="34" charset="0"/>
              </a:rPr>
              <a:t>produits</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chimiques</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naturels</a:t>
            </a:r>
            <a:r>
              <a:rPr lang="en-US" sz="2200" dirty="0">
                <a:solidFill>
                  <a:schemeClr val="bg1"/>
                </a:solidFill>
                <a:latin typeface="Arial" panose="020B0604020202020204" pitchFamily="34" charset="0"/>
                <a:cs typeface="Arial" panose="020B0604020202020204" pitchFamily="34" charset="0"/>
              </a:rPr>
              <a:t> de « </a:t>
            </a:r>
            <a:r>
              <a:rPr lang="en-US" sz="2200" dirty="0" err="1">
                <a:solidFill>
                  <a:schemeClr val="bg1"/>
                </a:solidFill>
                <a:latin typeface="Arial" panose="020B0604020202020204" pitchFamily="34" charset="0"/>
                <a:cs typeface="Arial" panose="020B0604020202020204" pitchFamily="34" charset="0"/>
              </a:rPr>
              <a:t>bien-être</a:t>
            </a:r>
            <a:r>
              <a:rPr lang="en-US" sz="2200" dirty="0">
                <a:solidFill>
                  <a:schemeClr val="bg1"/>
                </a:solidFill>
                <a:latin typeface="Arial" panose="020B0604020202020204" pitchFamily="34" charset="0"/>
                <a:cs typeface="Arial" panose="020B0604020202020204" pitchFamily="34" charset="0"/>
              </a:rPr>
              <a:t> » </a:t>
            </a:r>
            <a:r>
              <a:rPr lang="en-US" sz="2200" dirty="0" err="1">
                <a:solidFill>
                  <a:schemeClr val="bg1"/>
                </a:solidFill>
                <a:latin typeface="Arial" panose="020B0604020202020204" pitchFamily="34" charset="0"/>
                <a:cs typeface="Arial" panose="020B0604020202020204" pitchFamily="34" charset="0"/>
              </a:rPr>
              <a:t>tels</a:t>
            </a:r>
            <a:r>
              <a:rPr lang="en-US" sz="2200" dirty="0">
                <a:solidFill>
                  <a:schemeClr val="bg1"/>
                </a:solidFill>
                <a:latin typeface="Arial" panose="020B0604020202020204" pitchFamily="34" charset="0"/>
                <a:cs typeface="Arial" panose="020B0604020202020204" pitchFamily="34" charset="0"/>
              </a:rPr>
              <a:t> que les </a:t>
            </a:r>
            <a:r>
              <a:rPr lang="en-US" sz="2200" dirty="0" err="1">
                <a:solidFill>
                  <a:schemeClr val="bg1"/>
                </a:solidFill>
                <a:latin typeface="Arial" panose="020B0604020202020204" pitchFamily="34" charset="0"/>
                <a:cs typeface="Arial" panose="020B0604020202020204" pitchFamily="34" charset="0"/>
              </a:rPr>
              <a:t>endorphines</a:t>
            </a:r>
            <a:r>
              <a:rPr lang="en-US" sz="22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2811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556" y="2207360"/>
            <a:ext cx="8551480" cy="3416320"/>
          </a:xfrm>
          <a:prstGeom prst="rect">
            <a:avLst/>
          </a:prstGeom>
        </p:spPr>
        <p:txBody>
          <a:bodyPr wrap="square">
            <a:spAutoFit/>
          </a:bodyPr>
          <a:lstStyle/>
          <a:p>
            <a:pPr marL="342900" indent="-342900">
              <a:buFont typeface="Wingdings" panose="05000000000000000000" pitchFamily="2" charset="2"/>
              <a:buChar char="Ø"/>
            </a:pPr>
            <a:r>
              <a:rPr lang="es-CO" sz="2400" dirty="0">
                <a:solidFill>
                  <a:srgbClr val="000000"/>
                </a:solidFill>
                <a:latin typeface="Arial" panose="020B0604020202020204" pitchFamily="34" charset="0"/>
                <a:ea typeface="Arial Unicode MS"/>
                <a:cs typeface="Arial" panose="020B0604020202020204" pitchFamily="34" charset="0"/>
              </a:rPr>
              <a:t>Le repos joue un rôle très important dans la</a:t>
            </a:r>
            <a:r>
              <a:rPr lang="es-CO" sz="2400" b="1" dirty="0">
                <a:solidFill>
                  <a:srgbClr val="000000"/>
                </a:solidFill>
                <a:latin typeface="Arial" panose="020B0604020202020204" pitchFamily="34" charset="0"/>
                <a:ea typeface="Arial Unicode MS"/>
                <a:cs typeface="Arial" panose="020B0604020202020204" pitchFamily="34" charset="0"/>
              </a:rPr>
              <a:t> fonction immunologique</a:t>
            </a:r>
            <a:r>
              <a:rPr lang="es-CO" sz="2400" dirty="0">
                <a:solidFill>
                  <a:srgbClr val="000000"/>
                </a:solidFill>
                <a:latin typeface="Arial" panose="020B0604020202020204" pitchFamily="34" charset="0"/>
                <a:ea typeface="Arial Unicode MS"/>
                <a:cs typeface="Arial" panose="020B0604020202020204" pitchFamily="34" charset="0"/>
              </a:rPr>
              <a:t>. Les heures de sommeil profond avant minuit sont les plus importantes pour la réparation et le remplacement des cellules des tissus usés.</a:t>
            </a:r>
          </a:p>
          <a:p>
            <a:endParaRPr lang="es-CO" sz="2400" dirty="0">
              <a:solidFill>
                <a:srgbClr val="000000"/>
              </a:solidFill>
              <a:latin typeface="Arial" panose="020B0604020202020204" pitchFamily="34" charset="0"/>
              <a:ea typeface="Arial Unicode MS"/>
              <a:cs typeface="Arial" panose="020B0604020202020204" pitchFamily="34" charset="0"/>
            </a:endParaRPr>
          </a:p>
          <a:p>
            <a:pPr marL="342900" indent="-342900">
              <a:buFont typeface="Wingdings" panose="05000000000000000000" pitchFamily="2" charset="2"/>
              <a:buChar char="Ø"/>
            </a:pPr>
            <a:r>
              <a:rPr lang="es-CO" sz="2400" dirty="0">
                <a:solidFill>
                  <a:srgbClr val="000000"/>
                </a:solidFill>
                <a:latin typeface="Arial" panose="020B0604020202020204" pitchFamily="34" charset="0"/>
                <a:ea typeface="Arial Unicode MS"/>
                <a:cs typeface="Arial" panose="020B0604020202020204" pitchFamily="34" charset="0"/>
              </a:rPr>
              <a:t>Pendant ces heures, les soignants internes et les mécaniciens travaillent mieux pour rétablir l'état immunitaire de combat des gardiens de nos défenses. Un repos suffisant renforce le système immunitaire.</a:t>
            </a:r>
            <a:r>
              <a:rPr lang="es-CO" sz="2400" b="1" dirty="0">
                <a:solidFill>
                  <a:srgbClr val="000000"/>
                </a:solidFill>
                <a:latin typeface="Arial" panose="020B0604020202020204" pitchFamily="34" charset="0"/>
                <a:ea typeface="Arial Unicode MS"/>
                <a:cs typeface="Arial" panose="020B0604020202020204" pitchFamily="34" charset="0"/>
              </a:rPr>
              <a:t> </a:t>
            </a:r>
            <a:endParaRPr lang="es-CO" sz="2400" dirty="0">
              <a:solidFill>
                <a:srgbClr val="000000"/>
              </a:solidFill>
              <a:latin typeface="Arial" panose="020B0604020202020204" pitchFamily="34" charset="0"/>
              <a:ea typeface="Arial Unicode MS"/>
              <a:cs typeface="Arial" panose="020B0604020202020204"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61876" b="5466"/>
          <a:stretch/>
        </p:blipFill>
        <p:spPr>
          <a:xfrm flipH="1">
            <a:off x="0" y="-32313"/>
            <a:ext cx="9144000" cy="2239673"/>
          </a:xfrm>
          <a:prstGeom prst="rect">
            <a:avLst/>
          </a:prstGeom>
        </p:spPr>
      </p:pic>
    </p:spTree>
    <p:extLst>
      <p:ext uri="{BB962C8B-B14F-4D97-AF65-F5344CB8AC3E}">
        <p14:creationId xmlns:p14="http://schemas.microsoft.com/office/powerpoint/2010/main" val="469632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44000" cy="2023404"/>
          </a:xfrm>
          <a:prstGeom prst="rect">
            <a:avLst/>
          </a:prstGeom>
        </p:spPr>
      </p:pic>
      <p:sp>
        <p:nvSpPr>
          <p:cNvPr id="3" name="Rectangle 2"/>
          <p:cNvSpPr/>
          <p:nvPr/>
        </p:nvSpPr>
        <p:spPr>
          <a:xfrm>
            <a:off x="448965" y="2410967"/>
            <a:ext cx="8551480" cy="3785652"/>
          </a:xfrm>
          <a:prstGeom prst="rect">
            <a:avLst/>
          </a:prstGeom>
        </p:spPr>
        <p:txBody>
          <a:bodyPr wrap="square">
            <a:spAutoFit/>
          </a:bodyPr>
          <a:lstStyle/>
          <a:p>
            <a:pPr marL="342900" indent="-342900">
              <a:buFont typeface="Wingdings" panose="05000000000000000000" pitchFamily="2" charset="2"/>
              <a:buChar char="Ø"/>
            </a:pPr>
            <a:r>
              <a:rPr lang="es-CO" sz="2400" dirty="0">
                <a:latin typeface="Arial" panose="020B0604020202020204" pitchFamily="34" charset="0"/>
                <a:ea typeface="Arial Unicode MS"/>
                <a:cs typeface="Arial" panose="020B0604020202020204" pitchFamily="34" charset="0"/>
              </a:rPr>
              <a:t>L'ingestion d'aliments naturels riches en vitamines et minéraux contribue au maintien d'un système immunologique fonctionnant au mieux.</a:t>
            </a:r>
          </a:p>
          <a:p>
            <a:pPr marL="342900" indent="-342900">
              <a:buFont typeface="Wingdings" panose="05000000000000000000" pitchFamily="2" charset="2"/>
              <a:buChar char="Ø"/>
            </a:pPr>
            <a:r>
              <a:rPr lang="es-CO" sz="2400" dirty="0">
                <a:latin typeface="Arial" panose="020B0604020202020204" pitchFamily="34" charset="0"/>
                <a:ea typeface="Arial Unicode MS"/>
                <a:cs typeface="Arial" panose="020B0604020202020204" pitchFamily="34" charset="0"/>
              </a:rPr>
              <a:t>Les vitamines A, C, y E – ainsi que des minéraux tels que le zinc et le magnésium – sont particulièrement nécessaires.</a:t>
            </a:r>
          </a:p>
          <a:p>
            <a:pPr marL="342900" indent="-342900">
              <a:buFont typeface="Wingdings" panose="05000000000000000000" pitchFamily="2" charset="2"/>
              <a:buChar char="Ø"/>
            </a:pPr>
            <a:r>
              <a:rPr lang="es-CO" sz="2400" dirty="0">
                <a:latin typeface="Arial" panose="020B0604020202020204" pitchFamily="34" charset="0"/>
                <a:ea typeface="Arial Unicode MS"/>
                <a:cs typeface="Arial" panose="020B0604020202020204" pitchFamily="34" charset="0"/>
              </a:rPr>
              <a:t>Une abondance de ces nutriments est disponible car nous consommons une variété de fruits frais, de légumes, de grains entiers et de noix. </a:t>
            </a:r>
          </a:p>
          <a:p>
            <a:endParaRPr lang="en-US" sz="2400" dirty="0">
              <a:latin typeface="Arial" panose="020B0604020202020204" pitchFamily="34" charset="0"/>
              <a:ea typeface="Arial Unicode MS"/>
              <a:cs typeface="Arial" panose="020B0604020202020204" pitchFamily="34" charset="0"/>
            </a:endParaRPr>
          </a:p>
        </p:txBody>
      </p:sp>
    </p:spTree>
    <p:extLst>
      <p:ext uri="{BB962C8B-B14F-4D97-AF65-F5344CB8AC3E}">
        <p14:creationId xmlns:p14="http://schemas.microsoft.com/office/powerpoint/2010/main" val="2220698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986" t="8445" r="1" b="-8445"/>
          <a:stretch/>
        </p:blipFill>
        <p:spPr>
          <a:xfrm>
            <a:off x="3044950" y="1"/>
            <a:ext cx="6099050" cy="2410967"/>
          </a:xfrm>
          <a:prstGeom prst="rect">
            <a:avLst/>
          </a:prstGeom>
        </p:spPr>
      </p:pic>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727" t="8445" r="46368" b="-8445"/>
          <a:stretch/>
        </p:blipFill>
        <p:spPr>
          <a:xfrm flipH="1">
            <a:off x="0" y="2"/>
            <a:ext cx="3206806" cy="2410967"/>
          </a:xfrm>
          <a:prstGeom prst="rect">
            <a:avLst/>
          </a:prstGeom>
        </p:spPr>
      </p:pic>
      <p:sp>
        <p:nvSpPr>
          <p:cNvPr id="4" name="Rectangle 3"/>
          <p:cNvSpPr/>
          <p:nvPr/>
        </p:nvSpPr>
        <p:spPr>
          <a:xfrm>
            <a:off x="296260" y="2207360"/>
            <a:ext cx="8847740" cy="1569660"/>
          </a:xfrm>
          <a:prstGeom prst="rect">
            <a:avLst/>
          </a:prstGeom>
        </p:spPr>
        <p:txBody>
          <a:bodyPr wrap="square">
            <a:spAutoFit/>
          </a:bodyPr>
          <a:lstStyle/>
          <a:p>
            <a:pPr marL="342900" indent="-342900">
              <a:buFont typeface="Wingdings" panose="05000000000000000000" pitchFamily="2" charset="2"/>
              <a:buChar char="Ø"/>
            </a:pPr>
            <a:r>
              <a:rPr lang="en-US" sz="2400" dirty="0">
                <a:latin typeface="Arial" panose="020B0604020202020204" pitchFamily="34" charset="0"/>
                <a:ea typeface="Arial Unicode MS"/>
                <a:cs typeface="Arial" panose="020B0604020202020204" pitchFamily="34" charset="0"/>
              </a:rPr>
              <a:t>Pour </a:t>
            </a:r>
            <a:r>
              <a:rPr lang="en-US" sz="2400" dirty="0" err="1">
                <a:latin typeface="Arial" panose="020B0604020202020204" pitchFamily="34" charset="0"/>
                <a:ea typeface="Arial Unicode MS"/>
                <a:cs typeface="Arial" panose="020B0604020202020204" pitchFamily="34" charset="0"/>
              </a:rPr>
              <a:t>maintenir</a:t>
            </a:r>
            <a:r>
              <a:rPr lang="en-US" sz="2400" dirty="0">
                <a:latin typeface="Arial" panose="020B0604020202020204" pitchFamily="34" charset="0"/>
                <a:ea typeface="Arial Unicode MS"/>
                <a:cs typeface="Arial" panose="020B0604020202020204" pitchFamily="34" charset="0"/>
              </a:rPr>
              <a:t> un </a:t>
            </a:r>
            <a:r>
              <a:rPr lang="en-US" sz="2400" dirty="0" err="1">
                <a:latin typeface="Arial" panose="020B0604020202020204" pitchFamily="34" charset="0"/>
                <a:ea typeface="Arial Unicode MS"/>
                <a:cs typeface="Arial" panose="020B0604020202020204" pitchFamily="34" charset="0"/>
              </a:rPr>
              <a:t>système</a:t>
            </a:r>
            <a:r>
              <a:rPr lang="en-US" sz="2400" dirty="0">
                <a:latin typeface="Arial" panose="020B0604020202020204" pitchFamily="34" charset="0"/>
                <a:ea typeface="Arial Unicode MS"/>
                <a:cs typeface="Arial" panose="020B0604020202020204" pitchFamily="34" charset="0"/>
              </a:rPr>
              <a:t> </a:t>
            </a:r>
            <a:r>
              <a:rPr lang="en-US" sz="2400" dirty="0" err="1">
                <a:latin typeface="Arial" panose="020B0604020202020204" pitchFamily="34" charset="0"/>
                <a:ea typeface="Arial Unicode MS"/>
                <a:cs typeface="Arial" panose="020B0604020202020204" pitchFamily="34" charset="0"/>
              </a:rPr>
              <a:t>immunitaire</a:t>
            </a:r>
            <a:r>
              <a:rPr lang="en-US" sz="2400" dirty="0">
                <a:latin typeface="Arial" panose="020B0604020202020204" pitchFamily="34" charset="0"/>
                <a:ea typeface="Arial Unicode MS"/>
                <a:cs typeface="Arial" panose="020B0604020202020204" pitchFamily="34" charset="0"/>
              </a:rPr>
              <a:t> </a:t>
            </a:r>
            <a:r>
              <a:rPr lang="en-US" sz="2400" dirty="0" err="1">
                <a:latin typeface="Arial" panose="020B0604020202020204" pitchFamily="34" charset="0"/>
                <a:ea typeface="Arial Unicode MS"/>
                <a:cs typeface="Arial" panose="020B0604020202020204" pitchFamily="34" charset="0"/>
              </a:rPr>
              <a:t>sain</a:t>
            </a:r>
            <a:r>
              <a:rPr lang="en-US" sz="2400" dirty="0">
                <a:latin typeface="Arial" panose="020B0604020202020204" pitchFamily="34" charset="0"/>
                <a:ea typeface="Arial Unicode MS"/>
                <a:cs typeface="Arial" panose="020B0604020202020204" pitchFamily="34" charset="0"/>
              </a:rPr>
              <a:t>, le corps a </a:t>
            </a:r>
            <a:r>
              <a:rPr lang="en-US" sz="2400" dirty="0" err="1">
                <a:latin typeface="Arial" panose="020B0604020202020204" pitchFamily="34" charset="0"/>
                <a:ea typeface="Arial Unicode MS"/>
                <a:cs typeface="Arial" panose="020B0604020202020204" pitchFamily="34" charset="0"/>
              </a:rPr>
              <a:t>également</a:t>
            </a:r>
            <a:r>
              <a:rPr lang="en-US" sz="2400" dirty="0">
                <a:latin typeface="Arial" panose="020B0604020202020204" pitchFamily="34" charset="0"/>
                <a:ea typeface="Arial Unicode MS"/>
                <a:cs typeface="Arial" panose="020B0604020202020204" pitchFamily="34" charset="0"/>
              </a:rPr>
              <a:t> </a:t>
            </a:r>
            <a:r>
              <a:rPr lang="en-US" sz="2400" dirty="0" err="1">
                <a:latin typeface="Arial" panose="020B0604020202020204" pitchFamily="34" charset="0"/>
                <a:ea typeface="Arial Unicode MS"/>
                <a:cs typeface="Arial" panose="020B0604020202020204" pitchFamily="34" charset="0"/>
              </a:rPr>
              <a:t>besoin</a:t>
            </a:r>
            <a:r>
              <a:rPr lang="en-US" sz="2400" dirty="0">
                <a:latin typeface="Arial" panose="020B0604020202020204" pitchFamily="34" charset="0"/>
                <a:ea typeface="Arial Unicode MS"/>
                <a:cs typeface="Arial" panose="020B0604020202020204" pitchFamily="34" charset="0"/>
              </a:rPr>
              <a:t> de </a:t>
            </a:r>
            <a:r>
              <a:rPr lang="en-US" sz="2400" dirty="0" err="1">
                <a:latin typeface="Arial" panose="020B0604020202020204" pitchFamily="34" charset="0"/>
                <a:ea typeface="Arial Unicode MS"/>
                <a:cs typeface="Arial" panose="020B0604020202020204" pitchFamily="34" charset="0"/>
              </a:rPr>
              <a:t>certaines</a:t>
            </a:r>
            <a:r>
              <a:rPr lang="en-US" sz="2400" dirty="0">
                <a:latin typeface="Arial" panose="020B0604020202020204" pitchFamily="34" charset="0"/>
                <a:ea typeface="Arial Unicode MS"/>
                <a:cs typeface="Arial" panose="020B0604020202020204" pitchFamily="34" charset="0"/>
              </a:rPr>
              <a:t> </a:t>
            </a:r>
            <a:r>
              <a:rPr lang="en-US" sz="2400" dirty="0" err="1">
                <a:latin typeface="Arial" panose="020B0604020202020204" pitchFamily="34" charset="0"/>
                <a:ea typeface="Arial Unicode MS"/>
                <a:cs typeface="Arial" panose="020B0604020202020204" pitchFamily="34" charset="0"/>
              </a:rPr>
              <a:t>graisses</a:t>
            </a:r>
            <a:r>
              <a:rPr lang="en-US" sz="2400" dirty="0">
                <a:latin typeface="Arial" panose="020B0604020202020204" pitchFamily="34" charset="0"/>
                <a:ea typeface="Arial Unicode MS"/>
                <a:cs typeface="Arial" panose="020B0604020202020204" pitchFamily="34" charset="0"/>
              </a:rPr>
              <a:t> </a:t>
            </a:r>
            <a:r>
              <a:rPr lang="en-US" sz="2400" dirty="0" err="1">
                <a:latin typeface="Arial" panose="020B0604020202020204" pitchFamily="34" charset="0"/>
                <a:ea typeface="Arial Unicode MS"/>
                <a:cs typeface="Arial" panose="020B0604020202020204" pitchFamily="34" charset="0"/>
              </a:rPr>
              <a:t>essentielles</a:t>
            </a:r>
            <a:r>
              <a:rPr lang="en-US" sz="2400" dirty="0">
                <a:latin typeface="Arial" panose="020B0604020202020204" pitchFamily="34" charset="0"/>
                <a:ea typeface="Arial Unicode MS"/>
                <a:cs typeface="Arial" panose="020B0604020202020204" pitchFamily="34" charset="0"/>
              </a:rPr>
              <a:t> </a:t>
            </a:r>
            <a:r>
              <a:rPr lang="en-US" sz="2400" dirty="0" err="1">
                <a:latin typeface="Arial" panose="020B0604020202020204" pitchFamily="34" charset="0"/>
                <a:ea typeface="Arial Unicode MS"/>
                <a:cs typeface="Arial" panose="020B0604020202020204" pitchFamily="34" charset="0"/>
              </a:rPr>
              <a:t>qu'il</a:t>
            </a:r>
            <a:r>
              <a:rPr lang="en-US" sz="2400" dirty="0">
                <a:latin typeface="Arial" panose="020B0604020202020204" pitchFamily="34" charset="0"/>
                <a:ea typeface="Arial Unicode MS"/>
                <a:cs typeface="Arial" panose="020B0604020202020204" pitchFamily="34" charset="0"/>
              </a:rPr>
              <a:t> ne </a:t>
            </a:r>
            <a:r>
              <a:rPr lang="en-US" sz="2400" dirty="0" err="1">
                <a:latin typeface="Arial" panose="020B0604020202020204" pitchFamily="34" charset="0"/>
                <a:ea typeface="Arial Unicode MS"/>
                <a:cs typeface="Arial" panose="020B0604020202020204" pitchFamily="34" charset="0"/>
              </a:rPr>
              <a:t>peut</a:t>
            </a:r>
            <a:r>
              <a:rPr lang="en-US" sz="2400" dirty="0">
                <a:latin typeface="Arial" panose="020B0604020202020204" pitchFamily="34" charset="0"/>
                <a:ea typeface="Arial Unicode MS"/>
                <a:cs typeface="Arial" panose="020B0604020202020204" pitchFamily="34" charset="0"/>
              </a:rPr>
              <a:t> pas </a:t>
            </a:r>
            <a:r>
              <a:rPr lang="en-US" sz="2400" dirty="0" err="1">
                <a:latin typeface="Arial" panose="020B0604020202020204" pitchFamily="34" charset="0"/>
                <a:ea typeface="Arial Unicode MS"/>
                <a:cs typeface="Arial" panose="020B0604020202020204" pitchFamily="34" charset="0"/>
              </a:rPr>
              <a:t>produire</a:t>
            </a:r>
            <a:r>
              <a:rPr lang="en-US" sz="2400" dirty="0">
                <a:latin typeface="Arial" panose="020B0604020202020204" pitchFamily="34" charset="0"/>
                <a:ea typeface="Arial Unicode MS"/>
                <a:cs typeface="Arial" panose="020B0604020202020204" pitchFamily="34" charset="0"/>
              </a:rPr>
              <a:t> et qui </a:t>
            </a:r>
            <a:r>
              <a:rPr lang="en-US" sz="2400" dirty="0" err="1">
                <a:latin typeface="Arial" panose="020B0604020202020204" pitchFamily="34" charset="0"/>
                <a:ea typeface="Arial Unicode MS"/>
                <a:cs typeface="Arial" panose="020B0604020202020204" pitchFamily="34" charset="0"/>
              </a:rPr>
              <a:t>doivent</a:t>
            </a:r>
            <a:r>
              <a:rPr lang="en-US" sz="2400" dirty="0">
                <a:latin typeface="Arial" panose="020B0604020202020204" pitchFamily="34" charset="0"/>
                <a:ea typeface="Arial Unicode MS"/>
                <a:cs typeface="Arial" panose="020B0604020202020204" pitchFamily="34" charset="0"/>
              </a:rPr>
              <a:t> </a:t>
            </a:r>
            <a:r>
              <a:rPr lang="en-US" sz="2400" dirty="0" err="1">
                <a:latin typeface="Arial" panose="020B0604020202020204" pitchFamily="34" charset="0"/>
                <a:ea typeface="Arial Unicode MS"/>
                <a:cs typeface="Arial" panose="020B0604020202020204" pitchFamily="34" charset="0"/>
              </a:rPr>
              <a:t>être</a:t>
            </a:r>
            <a:r>
              <a:rPr lang="en-US" sz="2400" dirty="0">
                <a:latin typeface="Arial" panose="020B0604020202020204" pitchFamily="34" charset="0"/>
                <a:ea typeface="Arial Unicode MS"/>
                <a:cs typeface="Arial" panose="020B0604020202020204" pitchFamily="34" charset="0"/>
              </a:rPr>
              <a:t> </a:t>
            </a:r>
            <a:r>
              <a:rPr lang="en-US" sz="2400" dirty="0" err="1">
                <a:latin typeface="Arial" panose="020B0604020202020204" pitchFamily="34" charset="0"/>
                <a:ea typeface="Arial Unicode MS"/>
                <a:cs typeface="Arial" panose="020B0604020202020204" pitchFamily="34" charset="0"/>
              </a:rPr>
              <a:t>obtenues</a:t>
            </a:r>
            <a:r>
              <a:rPr lang="en-US" sz="2400" dirty="0">
                <a:latin typeface="Arial" panose="020B0604020202020204" pitchFamily="34" charset="0"/>
                <a:ea typeface="Arial Unicode MS"/>
                <a:cs typeface="Arial" panose="020B0604020202020204" pitchFamily="34" charset="0"/>
              </a:rPr>
              <a:t> </a:t>
            </a:r>
            <a:r>
              <a:rPr lang="en-US" sz="2400" dirty="0" err="1">
                <a:latin typeface="Arial" panose="020B0604020202020204" pitchFamily="34" charset="0"/>
                <a:ea typeface="Arial Unicode MS"/>
                <a:cs typeface="Arial" panose="020B0604020202020204" pitchFamily="34" charset="0"/>
              </a:rPr>
              <a:t>à</a:t>
            </a:r>
            <a:r>
              <a:rPr lang="en-US" sz="2400" dirty="0">
                <a:latin typeface="Arial" panose="020B0604020202020204" pitchFamily="34" charset="0"/>
                <a:ea typeface="Arial Unicode MS"/>
                <a:cs typeface="Arial" panose="020B0604020202020204" pitchFamily="34" charset="0"/>
              </a:rPr>
              <a:t> </a:t>
            </a:r>
            <a:r>
              <a:rPr lang="en-US" sz="2400" dirty="0" err="1">
                <a:latin typeface="Arial" panose="020B0604020202020204" pitchFamily="34" charset="0"/>
                <a:ea typeface="Arial Unicode MS"/>
                <a:cs typeface="Arial" panose="020B0604020202020204" pitchFamily="34" charset="0"/>
              </a:rPr>
              <a:t>partir</a:t>
            </a:r>
            <a:r>
              <a:rPr lang="en-US" sz="2400" dirty="0">
                <a:latin typeface="Arial" panose="020B0604020202020204" pitchFamily="34" charset="0"/>
                <a:ea typeface="Arial Unicode MS"/>
                <a:cs typeface="Arial" panose="020B0604020202020204" pitchFamily="34" charset="0"/>
              </a:rPr>
              <a:t> de sources </a:t>
            </a:r>
            <a:r>
              <a:rPr lang="en-US" sz="2400" dirty="0" err="1">
                <a:latin typeface="Arial" panose="020B0604020202020204" pitchFamily="34" charset="0"/>
                <a:ea typeface="Arial Unicode MS"/>
                <a:cs typeface="Arial" panose="020B0604020202020204" pitchFamily="34" charset="0"/>
              </a:rPr>
              <a:t>alimentaires</a:t>
            </a:r>
            <a:r>
              <a:rPr lang="en-US" sz="2400" dirty="0">
                <a:latin typeface="Arial" panose="020B0604020202020204" pitchFamily="34" charset="0"/>
                <a:ea typeface="Arial Unicode MS"/>
                <a:cs typeface="Arial" panose="020B0604020202020204" pitchFamily="34" charset="0"/>
              </a:rPr>
              <a:t> </a:t>
            </a:r>
            <a:r>
              <a:rPr lang="en-US" sz="2400" dirty="0" err="1">
                <a:latin typeface="Arial" panose="020B0604020202020204" pitchFamily="34" charset="0"/>
                <a:ea typeface="Arial Unicode MS"/>
                <a:cs typeface="Arial" panose="020B0604020202020204" pitchFamily="34" charset="0"/>
              </a:rPr>
              <a:t>nutritives</a:t>
            </a:r>
            <a:endParaRPr lang="en-US" sz="2400" dirty="0">
              <a:latin typeface="Arial" panose="020B0604020202020204" pitchFamily="34" charset="0"/>
              <a:ea typeface="Arial Unicode MS"/>
              <a:cs typeface="Arial" panose="020B0604020202020204" pitchFamily="34" charset="0"/>
            </a:endParaRPr>
          </a:p>
        </p:txBody>
      </p:sp>
      <p:sp>
        <p:nvSpPr>
          <p:cNvPr id="5" name="Rectangle 4"/>
          <p:cNvSpPr/>
          <p:nvPr/>
        </p:nvSpPr>
        <p:spPr>
          <a:xfrm>
            <a:off x="296260" y="3868692"/>
            <a:ext cx="8847740" cy="2308324"/>
          </a:xfrm>
          <a:prstGeom prst="rect">
            <a:avLst/>
          </a:prstGeom>
        </p:spPr>
        <p:txBody>
          <a:bodyPr wrap="square">
            <a:spAutoFit/>
          </a:bodyPr>
          <a:lstStyle/>
          <a:p>
            <a:pPr marL="342900" indent="-342900">
              <a:buFont typeface="Wingdings" panose="05000000000000000000" pitchFamily="2" charset="2"/>
              <a:buChar char="Ø"/>
            </a:pPr>
            <a:endParaRPr lang="es-CO" sz="2400" dirty="0">
              <a:latin typeface="Arial" panose="020B0604020202020204" pitchFamily="34" charset="0"/>
              <a:ea typeface="Arial Unicode MS"/>
              <a:cs typeface="Arial" panose="020B0604020202020204" pitchFamily="34" charset="0"/>
            </a:endParaRPr>
          </a:p>
          <a:p>
            <a:pPr marL="342900" indent="-342900">
              <a:buFont typeface="Wingdings" panose="05000000000000000000" pitchFamily="2" charset="2"/>
              <a:buChar char="Ø"/>
            </a:pPr>
            <a:r>
              <a:rPr lang="es-CO" sz="2400" dirty="0">
                <a:latin typeface="Arial" panose="020B0604020202020204" pitchFamily="34" charset="0"/>
                <a:ea typeface="Arial Unicode MS"/>
                <a:cs typeface="Arial" panose="020B0604020202020204" pitchFamily="34" charset="0"/>
              </a:rPr>
              <a:t>Les acides gras oméga-3 sont un type de graisses bénéfiques, qui donnent la force de combattre les cellules cancéreuses en inhibant leur croissance. L'huile de lin, les noix, les haricots, les fèves de soja vertes et les épinards sont de bonnes sources d'oméga-3.</a:t>
            </a:r>
            <a:endParaRPr lang="es-ES_trad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1298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latin typeface="system-ui"/>
              </a:rPr>
              <a:t>Jérémie</a:t>
            </a:r>
            <a:r>
              <a:rPr lang="es-ES" smtClean="0">
                <a:latin typeface="system-ui"/>
              </a:rPr>
              <a:t> 33:6</a:t>
            </a:r>
            <a:endParaRPr lang="es-ES" dirty="0">
              <a:latin typeface="system-ui"/>
            </a:endParaRPr>
          </a:p>
        </p:txBody>
      </p:sp>
      <p:sp>
        <p:nvSpPr>
          <p:cNvPr id="3" name="Rectangle 2"/>
          <p:cNvSpPr/>
          <p:nvPr/>
        </p:nvSpPr>
        <p:spPr>
          <a:xfrm>
            <a:off x="1365198" y="3021787"/>
            <a:ext cx="6719021" cy="1815882"/>
          </a:xfrm>
          <a:prstGeom prst="rect">
            <a:avLst/>
          </a:prstGeom>
        </p:spPr>
        <p:txBody>
          <a:bodyPr wrap="square">
            <a:spAutoFit/>
          </a:bodyPr>
          <a:lstStyle/>
          <a:p>
            <a:r>
              <a:rPr lang="en-US" sz="2800" dirty="0" err="1">
                <a:latin typeface="Arial"/>
                <a:cs typeface="Arial"/>
              </a:rPr>
              <a:t>Néanmoins</a:t>
            </a:r>
            <a:r>
              <a:rPr lang="en-US" sz="2800" dirty="0">
                <a:latin typeface="Arial"/>
                <a:cs typeface="Arial"/>
              </a:rPr>
              <a:t>, </a:t>
            </a:r>
            <a:r>
              <a:rPr lang="en-US" sz="2800" dirty="0" err="1">
                <a:latin typeface="Arial"/>
                <a:cs typeface="Arial"/>
              </a:rPr>
              <a:t>je</a:t>
            </a:r>
            <a:r>
              <a:rPr lang="en-US" sz="2800" dirty="0">
                <a:latin typeface="Arial"/>
                <a:cs typeface="Arial"/>
              </a:rPr>
              <a:t> </a:t>
            </a:r>
            <a:r>
              <a:rPr lang="en-US" sz="2800" dirty="0" err="1">
                <a:latin typeface="Arial"/>
                <a:cs typeface="Arial"/>
              </a:rPr>
              <a:t>lui</a:t>
            </a:r>
            <a:r>
              <a:rPr lang="en-US" sz="2800" dirty="0">
                <a:latin typeface="Arial"/>
                <a:cs typeface="Arial"/>
              </a:rPr>
              <a:t> </a:t>
            </a:r>
            <a:r>
              <a:rPr lang="en-US" sz="2800" dirty="0" err="1">
                <a:latin typeface="Arial"/>
                <a:cs typeface="Arial"/>
              </a:rPr>
              <a:t>apporterai</a:t>
            </a:r>
            <a:r>
              <a:rPr lang="en-US" sz="2800" dirty="0">
                <a:latin typeface="Arial"/>
                <a:cs typeface="Arial"/>
              </a:rPr>
              <a:t> la santé et la </a:t>
            </a:r>
            <a:r>
              <a:rPr lang="en-US" sz="2800" dirty="0" err="1">
                <a:latin typeface="Arial"/>
                <a:cs typeface="Arial"/>
              </a:rPr>
              <a:t>guérison</a:t>
            </a:r>
            <a:r>
              <a:rPr lang="en-US" sz="2800" dirty="0">
                <a:latin typeface="Arial"/>
                <a:cs typeface="Arial"/>
              </a:rPr>
              <a:t> ; </a:t>
            </a:r>
            <a:r>
              <a:rPr lang="en-US" sz="2800" dirty="0" err="1">
                <a:latin typeface="Arial"/>
                <a:cs typeface="Arial"/>
              </a:rPr>
              <a:t>Je</a:t>
            </a:r>
            <a:r>
              <a:rPr lang="en-US" sz="2800" dirty="0">
                <a:latin typeface="Arial"/>
                <a:cs typeface="Arial"/>
              </a:rPr>
              <a:t> </a:t>
            </a:r>
            <a:r>
              <a:rPr lang="en-US" sz="2800" dirty="0" err="1">
                <a:latin typeface="Arial"/>
                <a:cs typeface="Arial"/>
              </a:rPr>
              <a:t>guérirai</a:t>
            </a:r>
            <a:r>
              <a:rPr lang="en-US" sz="2800" dirty="0">
                <a:latin typeface="Arial"/>
                <a:cs typeface="Arial"/>
              </a:rPr>
              <a:t> mon </a:t>
            </a:r>
            <a:r>
              <a:rPr lang="en-US" sz="2800" dirty="0" err="1">
                <a:latin typeface="Arial"/>
                <a:cs typeface="Arial"/>
              </a:rPr>
              <a:t>peuple</a:t>
            </a:r>
            <a:r>
              <a:rPr lang="en-US" sz="2800" dirty="0">
                <a:latin typeface="Arial"/>
                <a:cs typeface="Arial"/>
              </a:rPr>
              <a:t> et </a:t>
            </a:r>
            <a:r>
              <a:rPr lang="en-US" sz="2800" dirty="0" err="1">
                <a:latin typeface="Arial"/>
                <a:cs typeface="Arial"/>
              </a:rPr>
              <a:t>je</a:t>
            </a:r>
            <a:r>
              <a:rPr lang="en-US" sz="2800" dirty="0">
                <a:latin typeface="Arial"/>
                <a:cs typeface="Arial"/>
              </a:rPr>
              <a:t> le </a:t>
            </a:r>
            <a:r>
              <a:rPr lang="en-US" sz="2800" dirty="0" err="1">
                <a:latin typeface="Arial"/>
                <a:cs typeface="Arial"/>
              </a:rPr>
              <a:t>laisserai</a:t>
            </a:r>
            <a:r>
              <a:rPr lang="en-US" sz="2800" dirty="0">
                <a:latin typeface="Arial"/>
                <a:cs typeface="Arial"/>
              </a:rPr>
              <a:t> </a:t>
            </a:r>
            <a:r>
              <a:rPr lang="en-US" sz="2800" dirty="0" err="1">
                <a:latin typeface="Arial"/>
                <a:cs typeface="Arial"/>
              </a:rPr>
              <a:t>jouir</a:t>
            </a:r>
            <a:r>
              <a:rPr lang="en-US" sz="2800" dirty="0">
                <a:latin typeface="Arial"/>
                <a:cs typeface="Arial"/>
              </a:rPr>
              <a:t> </a:t>
            </a:r>
            <a:r>
              <a:rPr lang="en-US" sz="2800" dirty="0" err="1">
                <a:latin typeface="Arial"/>
                <a:cs typeface="Arial"/>
              </a:rPr>
              <a:t>d'une</a:t>
            </a:r>
            <a:r>
              <a:rPr lang="en-US" sz="2800" dirty="0">
                <a:latin typeface="Arial"/>
                <a:cs typeface="Arial"/>
              </a:rPr>
              <a:t> </a:t>
            </a:r>
            <a:r>
              <a:rPr lang="en-US" sz="2800" dirty="0" err="1">
                <a:latin typeface="Arial"/>
                <a:cs typeface="Arial"/>
              </a:rPr>
              <a:t>paix</a:t>
            </a:r>
            <a:r>
              <a:rPr lang="en-US" sz="2800" dirty="0">
                <a:latin typeface="Arial"/>
                <a:cs typeface="Arial"/>
              </a:rPr>
              <a:t> et </a:t>
            </a:r>
            <a:r>
              <a:rPr lang="en-US" sz="2800" dirty="0" err="1">
                <a:latin typeface="Arial"/>
                <a:cs typeface="Arial"/>
              </a:rPr>
              <a:t>d'une</a:t>
            </a:r>
            <a:r>
              <a:rPr lang="en-US" sz="2800" dirty="0">
                <a:latin typeface="Arial"/>
                <a:cs typeface="Arial"/>
              </a:rPr>
              <a:t> </a:t>
            </a:r>
            <a:r>
              <a:rPr lang="en-US" sz="2800" dirty="0" err="1">
                <a:latin typeface="Arial"/>
                <a:cs typeface="Arial"/>
              </a:rPr>
              <a:t>sécurité</a:t>
            </a:r>
            <a:r>
              <a:rPr lang="en-US" sz="2800" dirty="0">
                <a:latin typeface="Arial"/>
                <a:cs typeface="Arial"/>
              </a:rPr>
              <a:t> </a:t>
            </a:r>
            <a:r>
              <a:rPr lang="en-US" sz="2800" dirty="0" err="1">
                <a:latin typeface="Arial"/>
                <a:cs typeface="Arial"/>
              </a:rPr>
              <a:t>abondantes</a:t>
            </a:r>
            <a:r>
              <a:rPr lang="en-US" sz="2800" dirty="0">
                <a:latin typeface="Arial"/>
                <a:cs typeface="Arial"/>
              </a:rPr>
              <a:t>.</a:t>
            </a:r>
          </a:p>
        </p:txBody>
      </p:sp>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6260" y="2614573"/>
            <a:ext cx="6719020" cy="2123658"/>
          </a:xfrm>
          <a:prstGeom prst="rect">
            <a:avLst/>
          </a:prstGeom>
          <a:noFill/>
        </p:spPr>
        <p:txBody>
          <a:bodyPr wrap="square" rtlCol="0">
            <a:spAutoFit/>
          </a:bodyPr>
          <a:lstStyle/>
          <a:p>
            <a:pPr algn="ctr"/>
            <a:r>
              <a:rPr lang="en-US" sz="4400" dirty="0" err="1">
                <a:solidFill>
                  <a:schemeClr val="bg1"/>
                </a:solidFill>
                <a:latin typeface="Arial" panose="020B0604020202020204" pitchFamily="34" charset="0"/>
                <a:cs typeface="Arial" panose="020B0604020202020204" pitchFamily="34" charset="0"/>
              </a:rPr>
              <a:t>Qu'est-ce</a:t>
            </a:r>
            <a:r>
              <a:rPr lang="en-US" sz="4400" dirty="0">
                <a:solidFill>
                  <a:schemeClr val="bg1"/>
                </a:solidFill>
                <a:latin typeface="Arial" panose="020B0604020202020204" pitchFamily="34" charset="0"/>
                <a:cs typeface="Arial" panose="020B0604020202020204" pitchFamily="34" charset="0"/>
              </a:rPr>
              <a:t> qui </a:t>
            </a:r>
            <a:r>
              <a:rPr lang="en-US" sz="4400" dirty="0" err="1">
                <a:solidFill>
                  <a:schemeClr val="bg1"/>
                </a:solidFill>
                <a:latin typeface="Arial" panose="020B0604020202020204" pitchFamily="34" charset="0"/>
                <a:cs typeface="Arial" panose="020B0604020202020204" pitchFamily="34" charset="0"/>
              </a:rPr>
              <a:t>affaiblit</a:t>
            </a:r>
            <a:r>
              <a:rPr lang="en-US" sz="4400" dirty="0">
                <a:solidFill>
                  <a:schemeClr val="bg1"/>
                </a:solidFill>
                <a:latin typeface="Arial" panose="020B0604020202020204" pitchFamily="34" charset="0"/>
                <a:cs typeface="Arial" panose="020B0604020202020204" pitchFamily="34" charset="0"/>
              </a:rPr>
              <a:t> et </a:t>
            </a:r>
            <a:r>
              <a:rPr lang="en-US" sz="4400" dirty="0" err="1">
                <a:solidFill>
                  <a:schemeClr val="bg1"/>
                </a:solidFill>
                <a:latin typeface="Arial" panose="020B0604020202020204" pitchFamily="34" charset="0"/>
                <a:cs typeface="Arial" panose="020B0604020202020204" pitchFamily="34" charset="0"/>
              </a:rPr>
              <a:t>détruit</a:t>
            </a:r>
            <a:r>
              <a:rPr lang="en-US" sz="4400" dirty="0">
                <a:solidFill>
                  <a:schemeClr val="bg1"/>
                </a:solidFill>
                <a:latin typeface="Arial" panose="020B0604020202020204" pitchFamily="34" charset="0"/>
                <a:cs typeface="Arial" panose="020B0604020202020204" pitchFamily="34" charset="0"/>
              </a:rPr>
              <a:t> le </a:t>
            </a:r>
            <a:r>
              <a:rPr lang="en-US" sz="4400" dirty="0" err="1">
                <a:solidFill>
                  <a:schemeClr val="bg1"/>
                </a:solidFill>
                <a:latin typeface="Arial" panose="020B0604020202020204" pitchFamily="34" charset="0"/>
                <a:cs typeface="Arial" panose="020B0604020202020204" pitchFamily="34" charset="0"/>
              </a:rPr>
              <a:t>système</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immunitaire</a:t>
            </a:r>
            <a:r>
              <a:rPr lang="en-US" sz="44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80476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378"/>
            <a:ext cx="9144000" cy="2003753"/>
          </a:xfrm>
          <a:prstGeom prst="rect">
            <a:avLst/>
          </a:prstGeom>
        </p:spPr>
      </p:pic>
      <p:sp>
        <p:nvSpPr>
          <p:cNvPr id="3" name="Rectangle 2"/>
          <p:cNvSpPr/>
          <p:nvPr/>
        </p:nvSpPr>
        <p:spPr>
          <a:xfrm>
            <a:off x="50499" y="2069040"/>
            <a:ext cx="8949949" cy="2677656"/>
          </a:xfrm>
          <a:prstGeom prst="rect">
            <a:avLst/>
          </a:prstGeom>
        </p:spPr>
        <p:txBody>
          <a:bodyPr wrap="square">
            <a:spAutoFit/>
          </a:bodyPr>
          <a:lstStyle/>
          <a:p>
            <a:r>
              <a:rPr lang="es-CO" sz="2400" dirty="0">
                <a:solidFill>
                  <a:srgbClr val="000000"/>
                </a:solidFill>
                <a:latin typeface="Arial" panose="020B0604020202020204" pitchFamily="34" charset="0"/>
                <a:ea typeface="Arial Unicode MS"/>
                <a:cs typeface="Arial" panose="020B0604020202020204" pitchFamily="34" charset="0"/>
              </a:rPr>
              <a:t> Les sucres raffinés et les graisses raffinées sont l'ennemi n°1 du système immunologique. Les sucres agissent rapidement sur les phagocytes en inhibant ces combattants de germes.</a:t>
            </a:r>
          </a:p>
          <a:p>
            <a:endParaRPr lang="es-CO" sz="2400" dirty="0">
              <a:solidFill>
                <a:srgbClr val="000000"/>
              </a:solidFill>
              <a:latin typeface="Arial" panose="020B0604020202020204" pitchFamily="34" charset="0"/>
              <a:ea typeface="Arial Unicode MS"/>
              <a:cs typeface="Arial" panose="020B0604020202020204" pitchFamily="34" charset="0"/>
            </a:endParaRPr>
          </a:p>
          <a:p>
            <a:r>
              <a:rPr lang="es-CO" sz="2400" dirty="0">
                <a:solidFill>
                  <a:srgbClr val="000000"/>
                </a:solidFill>
                <a:latin typeface="Arial" panose="020B0604020202020204" pitchFamily="34" charset="0"/>
                <a:ea typeface="Arial Unicode MS"/>
                <a:cs typeface="Arial" panose="020B0604020202020204" pitchFamily="34" charset="0"/>
              </a:rPr>
              <a:t>Une boisson sucrée (soda) contient 12 cuillères à café de sucre, ce qui est suffisant pour affaiblir jusqu'à 60% de la capacité protectrice des globules blancs pendant 5 heures.</a:t>
            </a:r>
            <a:endParaRPr lang="en-US" sz="2400" dirty="0">
              <a:latin typeface="Arial" panose="020B0604020202020204" pitchFamily="34" charset="0"/>
              <a:ea typeface="Arial Unicode MS"/>
              <a:cs typeface="Arial" panose="020B0604020202020204" pitchFamily="34" charset="0"/>
            </a:endParaRPr>
          </a:p>
        </p:txBody>
      </p:sp>
      <p:sp>
        <p:nvSpPr>
          <p:cNvPr id="4" name="Rectangle 3"/>
          <p:cNvSpPr/>
          <p:nvPr/>
        </p:nvSpPr>
        <p:spPr>
          <a:xfrm>
            <a:off x="296260" y="493572"/>
            <a:ext cx="1553630" cy="707886"/>
          </a:xfrm>
          <a:prstGeom prst="rect">
            <a:avLst/>
          </a:prstGeom>
        </p:spPr>
        <p:txBody>
          <a:bodyPr wrap="none">
            <a:spAutoFit/>
          </a:bodyPr>
          <a:lstStyle/>
          <a:p>
            <a:r>
              <a:rPr lang="en-US" sz="4000" dirty="0">
                <a:solidFill>
                  <a:srgbClr val="000000"/>
                </a:solidFill>
                <a:latin typeface="Arial" panose="020B0604020202020204" pitchFamily="34" charset="0"/>
                <a:ea typeface="Arial Unicode MS"/>
                <a:cs typeface="Arial" panose="020B0604020202020204" pitchFamily="34" charset="0"/>
              </a:rPr>
              <a:t>Sugar</a:t>
            </a:r>
            <a:endParaRPr lang="en-US" sz="4000" dirty="0">
              <a:latin typeface="Arial" panose="020B0604020202020204" pitchFamily="34" charset="0"/>
              <a:ea typeface="Arial Unicode MS"/>
              <a:cs typeface="Arial" panose="020B0604020202020204" pitchFamily="34" charset="0"/>
            </a:endParaRPr>
          </a:p>
        </p:txBody>
      </p:sp>
    </p:spTree>
    <p:extLst>
      <p:ext uri="{BB962C8B-B14F-4D97-AF65-F5344CB8AC3E}">
        <p14:creationId xmlns:p14="http://schemas.microsoft.com/office/powerpoint/2010/main" val="3594423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18" t="26249" r="59896" b="8435"/>
          <a:stretch/>
        </p:blipFill>
        <p:spPr>
          <a:xfrm>
            <a:off x="3" y="1956540"/>
            <a:ext cx="2443281" cy="244328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222" t="11404" r="28106" b="35156"/>
          <a:stretch/>
        </p:blipFill>
        <p:spPr>
          <a:xfrm>
            <a:off x="3" y="4376860"/>
            <a:ext cx="3461313" cy="2443280"/>
          </a:xfrm>
          <a:prstGeom prst="rect">
            <a:avLst/>
          </a:prstGeom>
        </p:spPr>
      </p:pic>
      <p:sp>
        <p:nvSpPr>
          <p:cNvPr id="4" name="TextBox 3"/>
          <p:cNvSpPr txBox="1"/>
          <p:nvPr/>
        </p:nvSpPr>
        <p:spPr>
          <a:xfrm>
            <a:off x="296260" y="374900"/>
            <a:ext cx="4886560" cy="1077218"/>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Trois </a:t>
            </a:r>
            <a:r>
              <a:rPr lang="en-US" sz="3200" dirty="0" err="1">
                <a:solidFill>
                  <a:schemeClr val="bg1"/>
                </a:solidFill>
                <a:latin typeface="Arial" panose="020B0604020202020204" pitchFamily="34" charset="0"/>
                <a:cs typeface="Arial" panose="020B0604020202020204" pitchFamily="34" charset="0"/>
              </a:rPr>
              <a:t>ennemis</a:t>
            </a:r>
            <a:r>
              <a:rPr lang="en-US" sz="3200" dirty="0">
                <a:solidFill>
                  <a:schemeClr val="bg1"/>
                </a:solidFill>
                <a:latin typeface="Arial" panose="020B0604020202020204" pitchFamily="34" charset="0"/>
                <a:cs typeface="Arial" panose="020B0604020202020204" pitchFamily="34" charset="0"/>
              </a:rPr>
              <a:t> du</a:t>
            </a:r>
          </a:p>
          <a:p>
            <a:pPr algn="ctr"/>
            <a:r>
              <a:rPr lang="en-US" sz="3200" dirty="0" err="1">
                <a:solidFill>
                  <a:schemeClr val="bg1"/>
                </a:solidFill>
                <a:latin typeface="Arial" panose="020B0604020202020204" pitchFamily="34" charset="0"/>
                <a:cs typeface="Arial" panose="020B0604020202020204" pitchFamily="34" charset="0"/>
              </a:rPr>
              <a:t>Système</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Immunitaire</a:t>
            </a:r>
            <a:endParaRPr lang="en-US" sz="3200" dirty="0">
              <a:solidFill>
                <a:schemeClr val="bg1"/>
              </a:solidFill>
              <a:latin typeface="Arial" panose="020B0604020202020204" pitchFamily="34" charset="0"/>
              <a:cs typeface="Arial" panose="020B0604020202020204" pitchFamily="34" charset="0"/>
            </a:endParaRPr>
          </a:p>
        </p:txBody>
      </p:sp>
      <p:sp>
        <p:nvSpPr>
          <p:cNvPr id="5" name="Right Arrow 4"/>
          <p:cNvSpPr/>
          <p:nvPr/>
        </p:nvSpPr>
        <p:spPr>
          <a:xfrm>
            <a:off x="2443281" y="2896378"/>
            <a:ext cx="2443280" cy="563607"/>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_tradnl" b="1">
              <a:ln w="12700">
                <a:solidFill>
                  <a:schemeClr val="tx2">
                    <a:lumMod val="75000"/>
                  </a:schemeClr>
                </a:solidFill>
                <a:prstDash val="solid"/>
              </a:ln>
              <a:solidFill>
                <a:schemeClr val="tx1"/>
              </a:solidFill>
              <a:effectLst>
                <a:outerShdw dist="38100" dir="2640000" algn="bl" rotWithShape="0">
                  <a:schemeClr val="tx2">
                    <a:lumMod val="75000"/>
                  </a:schemeClr>
                </a:outerShdw>
              </a:effectLst>
            </a:endParaRPr>
          </a:p>
        </p:txBody>
      </p:sp>
      <p:sp>
        <p:nvSpPr>
          <p:cNvPr id="6" name="Right Arrow 5"/>
          <p:cNvSpPr/>
          <p:nvPr/>
        </p:nvSpPr>
        <p:spPr>
          <a:xfrm>
            <a:off x="3461316" y="5611849"/>
            <a:ext cx="1558151" cy="563607"/>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_tradnl" b="1">
              <a:ln w="12700">
                <a:solidFill>
                  <a:schemeClr val="tx2">
                    <a:lumMod val="75000"/>
                  </a:schemeClr>
                </a:solidFill>
                <a:prstDash val="solid"/>
              </a:ln>
              <a:solidFill>
                <a:schemeClr val="tx1"/>
              </a:solidFill>
              <a:effectLst>
                <a:outerShdw dist="38100" dir="2640000" algn="bl" rotWithShape="0">
                  <a:schemeClr val="tx2">
                    <a:lumMod val="75000"/>
                  </a:schemeClr>
                </a:outerShdw>
              </a:effectLst>
            </a:endParaRPr>
          </a:p>
        </p:txBody>
      </p:sp>
      <p:sp>
        <p:nvSpPr>
          <p:cNvPr id="7" name="TextBox 6"/>
          <p:cNvSpPr txBox="1"/>
          <p:nvPr/>
        </p:nvSpPr>
        <p:spPr>
          <a:xfrm>
            <a:off x="5182823" y="2818180"/>
            <a:ext cx="2595985" cy="523220"/>
          </a:xfrm>
          <a:prstGeom prst="rect">
            <a:avLst/>
          </a:prstGeom>
          <a:noFill/>
        </p:spPr>
        <p:txBody>
          <a:bodyPr wrap="square" rtlCol="0">
            <a:spAutoFit/>
          </a:bodyPr>
          <a:lstStyle/>
          <a:p>
            <a:r>
              <a:rPr lang="es-ES_tradnl" sz="2800" dirty="0" err="1">
                <a:latin typeface="Arial" panose="020B0604020202020204" pitchFamily="34" charset="0"/>
                <a:cs typeface="Arial" panose="020B0604020202020204" pitchFamily="34" charset="0"/>
              </a:rPr>
              <a:t>Alcool</a:t>
            </a:r>
            <a:endParaRPr lang="es-ES_tradnl" sz="2800" dirty="0">
              <a:latin typeface="Arial" panose="020B0604020202020204" pitchFamily="34" charset="0"/>
              <a:cs typeface="Arial" panose="020B0604020202020204" pitchFamily="34" charset="0"/>
            </a:endParaRPr>
          </a:p>
        </p:txBody>
      </p:sp>
      <p:sp>
        <p:nvSpPr>
          <p:cNvPr id="8" name="TextBox 7"/>
          <p:cNvSpPr txBox="1"/>
          <p:nvPr/>
        </p:nvSpPr>
        <p:spPr>
          <a:xfrm>
            <a:off x="5184762" y="5668673"/>
            <a:ext cx="3959238"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Café et </a:t>
            </a:r>
            <a:r>
              <a:rPr lang="en-US" sz="2800" dirty="0" err="1">
                <a:latin typeface="Arial" panose="020B0604020202020204" pitchFamily="34" charset="0"/>
                <a:cs typeface="Arial" panose="020B0604020202020204" pitchFamily="34" charset="0"/>
              </a:rPr>
              <a:t>Tabac</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1840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1673" y="578507"/>
            <a:ext cx="2290575" cy="707886"/>
          </a:xfrm>
          <a:prstGeom prst="rect">
            <a:avLst/>
          </a:prstGeom>
          <a:noFill/>
        </p:spPr>
        <p:txBody>
          <a:bodyPr wrap="square" rtlCol="0">
            <a:spAutoFit/>
          </a:bodyPr>
          <a:lstStyle/>
          <a:p>
            <a:r>
              <a:rPr lang="en-US" sz="4000" dirty="0">
                <a:solidFill>
                  <a:schemeClr val="bg1"/>
                </a:solidFill>
                <a:latin typeface="Arial" panose="020B0604020202020204" pitchFamily="34" charset="0"/>
                <a:cs typeface="Arial" panose="020B0604020202020204" pitchFamily="34" charset="0"/>
              </a:rPr>
              <a:t>STRESS</a:t>
            </a:r>
          </a:p>
        </p:txBody>
      </p:sp>
      <p:sp>
        <p:nvSpPr>
          <p:cNvPr id="3" name="Rectangle 2"/>
          <p:cNvSpPr/>
          <p:nvPr/>
        </p:nvSpPr>
        <p:spPr>
          <a:xfrm>
            <a:off x="203826" y="2512770"/>
            <a:ext cx="8704185" cy="3108543"/>
          </a:xfrm>
          <a:prstGeom prst="rect">
            <a:avLst/>
          </a:prstGeom>
        </p:spPr>
        <p:txBody>
          <a:bodyPr wrap="square">
            <a:spAutoFit/>
          </a:bodyPr>
          <a:lstStyle/>
          <a:p>
            <a:pPr marL="457200" indent="-457200">
              <a:buFont typeface="Wingdings" panose="05000000000000000000" pitchFamily="2" charset="2"/>
              <a:buChar char="Ø"/>
            </a:pPr>
            <a:r>
              <a:rPr lang="en-US" sz="2800" dirty="0" err="1">
                <a:latin typeface="Arial" panose="020B0604020202020204" pitchFamily="34" charset="0"/>
                <a:ea typeface="Arial Unicode MS"/>
                <a:cs typeface="Arial" panose="020B0604020202020204" pitchFamily="34" charset="0"/>
              </a:rPr>
              <a:t>Lorsque</a:t>
            </a:r>
            <a:r>
              <a:rPr lang="en-US" sz="2800" dirty="0">
                <a:latin typeface="Arial" panose="020B0604020202020204" pitchFamily="34" charset="0"/>
                <a:ea typeface="Arial Unicode MS"/>
                <a:cs typeface="Arial" panose="020B0604020202020204" pitchFamily="34" charset="0"/>
              </a:rPr>
              <a:t> les gens se </a:t>
            </a:r>
            <a:r>
              <a:rPr lang="en-US" sz="2800" dirty="0" err="1">
                <a:latin typeface="Arial" panose="020B0604020202020204" pitchFamily="34" charset="0"/>
                <a:ea typeface="Arial Unicode MS"/>
                <a:cs typeface="Arial" panose="020B0604020202020204" pitchFamily="34" charset="0"/>
              </a:rPr>
              <a:t>sentent</a:t>
            </a:r>
            <a:r>
              <a:rPr lang="en-US" sz="2800" dirty="0">
                <a:latin typeface="Arial" panose="020B0604020202020204" pitchFamily="34" charset="0"/>
                <a:ea typeface="Arial Unicode MS"/>
                <a:cs typeface="Arial" panose="020B0604020202020204" pitchFamily="34" charset="0"/>
              </a:rPr>
              <a:t> </a:t>
            </a:r>
            <a:r>
              <a:rPr lang="en-US" sz="2800" dirty="0" err="1">
                <a:latin typeface="Arial" panose="020B0604020202020204" pitchFamily="34" charset="0"/>
                <a:ea typeface="Arial Unicode MS"/>
                <a:cs typeface="Arial" panose="020B0604020202020204" pitchFamily="34" charset="0"/>
              </a:rPr>
              <a:t>abandonnés</a:t>
            </a:r>
            <a:r>
              <a:rPr lang="en-US" sz="2800" dirty="0">
                <a:latin typeface="Arial" panose="020B0604020202020204" pitchFamily="34" charset="0"/>
                <a:ea typeface="Arial Unicode MS"/>
                <a:cs typeface="Arial" panose="020B0604020202020204" pitchFamily="34" charset="0"/>
              </a:rPr>
              <a:t> et </a:t>
            </a:r>
            <a:r>
              <a:rPr lang="en-US" sz="2800" dirty="0" err="1">
                <a:latin typeface="Arial" panose="020B0604020202020204" pitchFamily="34" charset="0"/>
                <a:ea typeface="Arial Unicode MS"/>
                <a:cs typeface="Arial" panose="020B0604020202020204" pitchFamily="34" charset="0"/>
              </a:rPr>
              <a:t>désespérés</a:t>
            </a:r>
            <a:r>
              <a:rPr lang="en-US" sz="2800" dirty="0">
                <a:latin typeface="Arial" panose="020B0604020202020204" pitchFamily="34" charset="0"/>
                <a:ea typeface="Arial Unicode MS"/>
                <a:cs typeface="Arial" panose="020B0604020202020204" pitchFamily="34" charset="0"/>
              </a:rPr>
              <a:t>, </a:t>
            </a:r>
            <a:r>
              <a:rPr lang="en-US" sz="2800" dirty="0" err="1">
                <a:latin typeface="Arial" panose="020B0604020202020204" pitchFamily="34" charset="0"/>
                <a:ea typeface="Arial Unicode MS"/>
                <a:cs typeface="Arial" panose="020B0604020202020204" pitchFamily="34" charset="0"/>
              </a:rPr>
              <a:t>leur</a:t>
            </a:r>
            <a:r>
              <a:rPr lang="en-US" sz="2800" dirty="0">
                <a:latin typeface="Arial" panose="020B0604020202020204" pitchFamily="34" charset="0"/>
                <a:ea typeface="Arial Unicode MS"/>
                <a:cs typeface="Arial" panose="020B0604020202020204" pitchFamily="34" charset="0"/>
              </a:rPr>
              <a:t> corps </a:t>
            </a:r>
            <a:r>
              <a:rPr lang="en-US" sz="2800" dirty="0" err="1">
                <a:latin typeface="Arial" panose="020B0604020202020204" pitchFamily="34" charset="0"/>
                <a:ea typeface="Arial Unicode MS"/>
                <a:cs typeface="Arial" panose="020B0604020202020204" pitchFamily="34" charset="0"/>
              </a:rPr>
              <a:t>produit</a:t>
            </a:r>
            <a:r>
              <a:rPr lang="en-US" sz="2800" dirty="0">
                <a:latin typeface="Arial" panose="020B0604020202020204" pitchFamily="34" charset="0"/>
                <a:ea typeface="Arial Unicode MS"/>
                <a:cs typeface="Arial" panose="020B0604020202020204" pitchFamily="34" charset="0"/>
              </a:rPr>
              <a:t> des hormones de stress qui </a:t>
            </a:r>
            <a:r>
              <a:rPr lang="en-US" sz="2800" dirty="0" err="1">
                <a:latin typeface="Arial" panose="020B0604020202020204" pitchFamily="34" charset="0"/>
                <a:ea typeface="Arial Unicode MS"/>
                <a:cs typeface="Arial" panose="020B0604020202020204" pitchFamily="34" charset="0"/>
              </a:rPr>
              <a:t>peuvent</a:t>
            </a:r>
            <a:r>
              <a:rPr lang="en-US" sz="2800" dirty="0">
                <a:latin typeface="Arial" panose="020B0604020202020204" pitchFamily="34" charset="0"/>
                <a:ea typeface="Arial Unicode MS"/>
                <a:cs typeface="Arial" panose="020B0604020202020204" pitchFamily="34" charset="0"/>
              </a:rPr>
              <a:t> </a:t>
            </a:r>
            <a:r>
              <a:rPr lang="en-US" sz="2800" dirty="0" err="1">
                <a:latin typeface="Arial" panose="020B0604020202020204" pitchFamily="34" charset="0"/>
                <a:ea typeface="Arial Unicode MS"/>
                <a:cs typeface="Arial" panose="020B0604020202020204" pitchFamily="34" charset="0"/>
              </a:rPr>
              <a:t>affaiblir</a:t>
            </a:r>
            <a:r>
              <a:rPr lang="en-US" sz="2800" dirty="0">
                <a:latin typeface="Arial" panose="020B0604020202020204" pitchFamily="34" charset="0"/>
                <a:ea typeface="Arial Unicode MS"/>
                <a:cs typeface="Arial" panose="020B0604020202020204" pitchFamily="34" charset="0"/>
              </a:rPr>
              <a:t> les </a:t>
            </a:r>
            <a:r>
              <a:rPr lang="en-US" sz="2800" dirty="0" err="1">
                <a:latin typeface="Arial" panose="020B0604020202020204" pitchFamily="34" charset="0"/>
                <a:ea typeface="Arial Unicode MS"/>
                <a:cs typeface="Arial" panose="020B0604020202020204" pitchFamily="34" charset="0"/>
              </a:rPr>
              <a:t>réponses</a:t>
            </a:r>
            <a:r>
              <a:rPr lang="en-US" sz="2800" dirty="0">
                <a:latin typeface="Arial" panose="020B0604020202020204" pitchFamily="34" charset="0"/>
                <a:ea typeface="Arial Unicode MS"/>
                <a:cs typeface="Arial" panose="020B0604020202020204" pitchFamily="34" charset="0"/>
              </a:rPr>
              <a:t> </a:t>
            </a:r>
            <a:r>
              <a:rPr lang="en-US" sz="2800" dirty="0" err="1">
                <a:latin typeface="Arial" panose="020B0604020202020204" pitchFamily="34" charset="0"/>
                <a:ea typeface="Arial Unicode MS"/>
                <a:cs typeface="Arial" panose="020B0604020202020204" pitchFamily="34" charset="0"/>
              </a:rPr>
              <a:t>immunologiques</a:t>
            </a:r>
            <a:r>
              <a:rPr lang="en-US" sz="2800" dirty="0">
                <a:latin typeface="Arial" panose="020B0604020202020204" pitchFamily="34" charset="0"/>
                <a:ea typeface="Arial Unicode MS"/>
                <a:cs typeface="Arial" panose="020B0604020202020204" pitchFamily="34" charset="0"/>
              </a:rPr>
              <a:t>.</a:t>
            </a:r>
          </a:p>
          <a:p>
            <a:pPr marL="457200" indent="-457200">
              <a:buFont typeface="Wingdings" panose="05000000000000000000" pitchFamily="2" charset="2"/>
              <a:buChar char="Ø"/>
            </a:pPr>
            <a:r>
              <a:rPr lang="en-US" sz="2800" dirty="0">
                <a:latin typeface="Arial" panose="020B0604020202020204" pitchFamily="34" charset="0"/>
                <a:ea typeface="Arial Unicode MS"/>
                <a:cs typeface="Arial" panose="020B0604020202020204" pitchFamily="34" charset="0"/>
              </a:rPr>
              <a:t>La </a:t>
            </a:r>
            <a:r>
              <a:rPr lang="en-US" sz="2800" dirty="0" err="1">
                <a:latin typeface="Arial" panose="020B0604020202020204" pitchFamily="34" charset="0"/>
                <a:ea typeface="Arial Unicode MS"/>
                <a:cs typeface="Arial" panose="020B0604020202020204" pitchFamily="34" charset="0"/>
              </a:rPr>
              <a:t>peur</a:t>
            </a:r>
            <a:r>
              <a:rPr lang="en-US" sz="2800" dirty="0">
                <a:latin typeface="Arial" panose="020B0604020202020204" pitchFamily="34" charset="0"/>
                <a:ea typeface="Arial Unicode MS"/>
                <a:cs typeface="Arial" panose="020B0604020202020204" pitchFamily="34" charset="0"/>
              </a:rPr>
              <a:t>, </a:t>
            </a:r>
            <a:r>
              <a:rPr lang="en-US" sz="2800" dirty="0" err="1">
                <a:latin typeface="Arial" panose="020B0604020202020204" pitchFamily="34" charset="0"/>
                <a:ea typeface="Arial Unicode MS"/>
                <a:cs typeface="Arial" panose="020B0604020202020204" pitchFamily="34" charset="0"/>
              </a:rPr>
              <a:t>l'anxiété</a:t>
            </a:r>
            <a:r>
              <a:rPr lang="en-US" sz="2800" dirty="0">
                <a:latin typeface="Arial" panose="020B0604020202020204" pitchFamily="34" charset="0"/>
                <a:ea typeface="Arial Unicode MS"/>
                <a:cs typeface="Arial" panose="020B0604020202020204" pitchFamily="34" charset="0"/>
              </a:rPr>
              <a:t>, la </a:t>
            </a:r>
            <a:r>
              <a:rPr lang="en-US" sz="2800" dirty="0" err="1">
                <a:latin typeface="Arial" panose="020B0604020202020204" pitchFamily="34" charset="0"/>
                <a:ea typeface="Arial Unicode MS"/>
                <a:cs typeface="Arial" panose="020B0604020202020204" pitchFamily="34" charset="0"/>
              </a:rPr>
              <a:t>tristesse</a:t>
            </a:r>
            <a:r>
              <a:rPr lang="en-US" sz="2800" dirty="0">
                <a:latin typeface="Arial" panose="020B0604020202020204" pitchFamily="34" charset="0"/>
                <a:ea typeface="Arial Unicode MS"/>
                <a:cs typeface="Arial" panose="020B0604020202020204" pitchFamily="34" charset="0"/>
              </a:rPr>
              <a:t>, le </a:t>
            </a:r>
            <a:r>
              <a:rPr lang="en-US" sz="2800" dirty="0" err="1">
                <a:latin typeface="Arial" panose="020B0604020202020204" pitchFamily="34" charset="0"/>
                <a:ea typeface="Arial Unicode MS"/>
                <a:cs typeface="Arial" panose="020B0604020202020204" pitchFamily="34" charset="0"/>
              </a:rPr>
              <a:t>deuil</a:t>
            </a:r>
            <a:r>
              <a:rPr lang="en-US" sz="2800" dirty="0">
                <a:latin typeface="Arial" panose="020B0604020202020204" pitchFamily="34" charset="0"/>
                <a:ea typeface="Arial Unicode MS"/>
                <a:cs typeface="Arial" panose="020B0604020202020204" pitchFamily="34" charset="0"/>
              </a:rPr>
              <a:t> et la </a:t>
            </a:r>
            <a:r>
              <a:rPr lang="en-US" sz="2800" dirty="0" err="1">
                <a:latin typeface="Arial" panose="020B0604020202020204" pitchFamily="34" charset="0"/>
                <a:ea typeface="Arial Unicode MS"/>
                <a:cs typeface="Arial" panose="020B0604020202020204" pitchFamily="34" charset="0"/>
              </a:rPr>
              <a:t>culpabilité</a:t>
            </a:r>
            <a:r>
              <a:rPr lang="en-US" sz="2800" dirty="0">
                <a:latin typeface="Arial" panose="020B0604020202020204" pitchFamily="34" charset="0"/>
                <a:ea typeface="Arial Unicode MS"/>
                <a:cs typeface="Arial" panose="020B0604020202020204" pitchFamily="34" charset="0"/>
              </a:rPr>
              <a:t> </a:t>
            </a:r>
            <a:r>
              <a:rPr lang="en-US" sz="2800" dirty="0" err="1">
                <a:latin typeface="Arial" panose="020B0604020202020204" pitchFamily="34" charset="0"/>
                <a:ea typeface="Arial Unicode MS"/>
                <a:cs typeface="Arial" panose="020B0604020202020204" pitchFamily="34" charset="0"/>
              </a:rPr>
              <a:t>peuvent</a:t>
            </a:r>
            <a:r>
              <a:rPr lang="en-US" sz="2800" dirty="0">
                <a:latin typeface="Arial" panose="020B0604020202020204" pitchFamily="34" charset="0"/>
                <a:ea typeface="Arial Unicode MS"/>
                <a:cs typeface="Arial" panose="020B0604020202020204" pitchFamily="34" charset="0"/>
              </a:rPr>
              <a:t> </a:t>
            </a:r>
            <a:r>
              <a:rPr lang="en-US" sz="2800" dirty="0" err="1">
                <a:latin typeface="Arial" panose="020B0604020202020204" pitchFamily="34" charset="0"/>
                <a:ea typeface="Arial Unicode MS"/>
                <a:cs typeface="Arial" panose="020B0604020202020204" pitchFamily="34" charset="0"/>
              </a:rPr>
              <a:t>affaiblir</a:t>
            </a:r>
            <a:r>
              <a:rPr lang="en-US" sz="2800" dirty="0">
                <a:latin typeface="Arial" panose="020B0604020202020204" pitchFamily="34" charset="0"/>
                <a:ea typeface="Arial Unicode MS"/>
                <a:cs typeface="Arial" panose="020B0604020202020204" pitchFamily="34" charset="0"/>
              </a:rPr>
              <a:t> les forces </a:t>
            </a:r>
            <a:r>
              <a:rPr lang="en-US" sz="2800" dirty="0" err="1">
                <a:latin typeface="Arial" panose="020B0604020202020204" pitchFamily="34" charset="0"/>
                <a:ea typeface="Arial Unicode MS"/>
                <a:cs typeface="Arial" panose="020B0604020202020204" pitchFamily="34" charset="0"/>
              </a:rPr>
              <a:t>vitales</a:t>
            </a:r>
            <a:r>
              <a:rPr lang="en-US" sz="2800" dirty="0">
                <a:latin typeface="Arial" panose="020B0604020202020204" pitchFamily="34" charset="0"/>
                <a:ea typeface="Arial Unicode MS"/>
                <a:cs typeface="Arial" panose="020B0604020202020204" pitchFamily="34" charset="0"/>
              </a:rPr>
              <a:t> et </a:t>
            </a:r>
            <a:r>
              <a:rPr lang="en-US" sz="2800" dirty="0" err="1">
                <a:latin typeface="Arial" panose="020B0604020202020204" pitchFamily="34" charset="0"/>
                <a:ea typeface="Arial Unicode MS"/>
                <a:cs typeface="Arial" panose="020B0604020202020204" pitchFamily="34" charset="0"/>
              </a:rPr>
              <a:t>favoriser</a:t>
            </a:r>
            <a:r>
              <a:rPr lang="en-US" sz="2800" dirty="0">
                <a:latin typeface="Arial" panose="020B0604020202020204" pitchFamily="34" charset="0"/>
                <a:ea typeface="Arial Unicode MS"/>
                <a:cs typeface="Arial" panose="020B0604020202020204" pitchFamily="34" charset="0"/>
              </a:rPr>
              <a:t> la </a:t>
            </a:r>
            <a:r>
              <a:rPr lang="en-US" sz="2800" dirty="0" err="1">
                <a:latin typeface="Arial" panose="020B0604020202020204" pitchFamily="34" charset="0"/>
                <a:ea typeface="Arial Unicode MS"/>
                <a:cs typeface="Arial" panose="020B0604020202020204" pitchFamily="34" charset="0"/>
              </a:rPr>
              <a:t>déchéance</a:t>
            </a:r>
            <a:r>
              <a:rPr lang="en-US" sz="2800" dirty="0">
                <a:latin typeface="Arial" panose="020B0604020202020204" pitchFamily="34" charset="0"/>
                <a:ea typeface="Arial Unicode MS"/>
                <a:cs typeface="Arial" panose="020B0604020202020204" pitchFamily="34" charset="0"/>
              </a:rPr>
              <a:t> et </a:t>
            </a:r>
            <a:r>
              <a:rPr lang="en-US" sz="2800" dirty="0" err="1">
                <a:latin typeface="Arial" panose="020B0604020202020204" pitchFamily="34" charset="0"/>
                <a:ea typeface="Arial Unicode MS"/>
                <a:cs typeface="Arial" panose="020B0604020202020204" pitchFamily="34" charset="0"/>
              </a:rPr>
              <a:t>même</a:t>
            </a:r>
            <a:r>
              <a:rPr lang="en-US" sz="2800" dirty="0">
                <a:latin typeface="Arial" panose="020B0604020202020204" pitchFamily="34" charset="0"/>
                <a:ea typeface="Arial Unicode MS"/>
                <a:cs typeface="Arial" panose="020B0604020202020204" pitchFamily="34" charset="0"/>
              </a:rPr>
              <a:t> la mort</a:t>
            </a:r>
          </a:p>
        </p:txBody>
      </p:sp>
    </p:spTree>
    <p:extLst>
      <p:ext uri="{BB962C8B-B14F-4D97-AF65-F5344CB8AC3E}">
        <p14:creationId xmlns:p14="http://schemas.microsoft.com/office/powerpoint/2010/main" val="4123353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263" y="2207360"/>
            <a:ext cx="8768185" cy="4278094"/>
          </a:xfrm>
          <a:prstGeom prst="rect">
            <a:avLst/>
          </a:prstGeom>
        </p:spPr>
        <p:txBody>
          <a:bodyPr wrap="square">
            <a:spAutoFit/>
          </a:bodyPr>
          <a:lstStyle/>
          <a:p>
            <a:r>
              <a:rPr lang="en-US" sz="3400" dirty="0" err="1">
                <a:latin typeface="Arial" panose="020B0604020202020204" pitchFamily="34" charset="0"/>
                <a:ea typeface="Arial Unicode MS"/>
                <a:cs typeface="Arial" panose="020B0604020202020204" pitchFamily="34" charset="0"/>
              </a:rPr>
              <a:t>Cependant</a:t>
            </a:r>
            <a:r>
              <a:rPr lang="en-US" sz="3400" dirty="0">
                <a:latin typeface="Arial" panose="020B0604020202020204" pitchFamily="34" charset="0"/>
                <a:ea typeface="Arial Unicode MS"/>
                <a:cs typeface="Arial" panose="020B0604020202020204" pitchFamily="34" charset="0"/>
              </a:rPr>
              <a:t>, des </a:t>
            </a:r>
            <a:r>
              <a:rPr lang="en-US" sz="3400" b="1" dirty="0" err="1">
                <a:latin typeface="Arial" panose="020B0604020202020204" pitchFamily="34" charset="0"/>
                <a:ea typeface="Arial Unicode MS"/>
                <a:cs typeface="Arial" panose="020B0604020202020204" pitchFamily="34" charset="0"/>
              </a:rPr>
              <a:t>émotions</a:t>
            </a:r>
            <a:r>
              <a:rPr lang="en-US" sz="3400" b="1" dirty="0">
                <a:latin typeface="Arial" panose="020B0604020202020204" pitchFamily="34" charset="0"/>
                <a:ea typeface="Arial Unicode MS"/>
                <a:cs typeface="Arial" panose="020B0604020202020204" pitchFamily="34" charset="0"/>
              </a:rPr>
              <a:t> positives </a:t>
            </a:r>
            <a:r>
              <a:rPr lang="en-US" sz="3400" dirty="0" err="1">
                <a:latin typeface="Arial" panose="020B0604020202020204" pitchFamily="34" charset="0"/>
                <a:ea typeface="Arial Unicode MS"/>
                <a:cs typeface="Arial" panose="020B0604020202020204" pitchFamily="34" charset="0"/>
              </a:rPr>
              <a:t>telles</a:t>
            </a:r>
            <a:r>
              <a:rPr lang="en-US" sz="3400" dirty="0">
                <a:latin typeface="Arial" panose="020B0604020202020204" pitchFamily="34" charset="0"/>
                <a:ea typeface="Arial Unicode MS"/>
                <a:cs typeface="Arial" panose="020B0604020202020204" pitchFamily="34" charset="0"/>
              </a:rPr>
              <a:t> que :</a:t>
            </a:r>
          </a:p>
          <a:p>
            <a:endParaRPr lang="en-US" sz="3400" dirty="0">
              <a:latin typeface="Arial" panose="020B0604020202020204" pitchFamily="34" charset="0"/>
              <a:ea typeface="Arial Unicode MS"/>
              <a:cs typeface="Arial" panose="020B0604020202020204" pitchFamily="34" charset="0"/>
            </a:endParaRPr>
          </a:p>
          <a:p>
            <a:r>
              <a:rPr lang="en-US" sz="3400" dirty="0">
                <a:latin typeface="Arial" panose="020B0604020202020204" pitchFamily="34" charset="0"/>
                <a:ea typeface="Arial Unicode MS"/>
                <a:cs typeface="Arial" panose="020B0604020202020204" pitchFamily="34" charset="0"/>
              </a:rPr>
              <a:t>La gratitude, le </a:t>
            </a:r>
            <a:r>
              <a:rPr lang="en-US" sz="3400" dirty="0" err="1">
                <a:latin typeface="Arial" panose="020B0604020202020204" pitchFamily="34" charset="0"/>
                <a:ea typeface="Arial Unicode MS"/>
                <a:cs typeface="Arial" panose="020B0604020202020204" pitchFamily="34" charset="0"/>
              </a:rPr>
              <a:t>bonheur</a:t>
            </a:r>
            <a:r>
              <a:rPr lang="en-US" sz="3400" dirty="0">
                <a:latin typeface="Arial" panose="020B0604020202020204" pitchFamily="34" charset="0"/>
                <a:ea typeface="Arial Unicode MS"/>
                <a:cs typeface="Arial" panose="020B0604020202020204" pitchFamily="34" charset="0"/>
              </a:rPr>
              <a:t>, la bonne </a:t>
            </a:r>
            <a:r>
              <a:rPr lang="en-US" sz="3400" dirty="0" err="1">
                <a:latin typeface="Arial" panose="020B0604020202020204" pitchFamily="34" charset="0"/>
                <a:ea typeface="Arial Unicode MS"/>
                <a:cs typeface="Arial" panose="020B0604020202020204" pitchFamily="34" charset="0"/>
              </a:rPr>
              <a:t>volonté</a:t>
            </a:r>
            <a:r>
              <a:rPr lang="en-US" sz="3400" dirty="0">
                <a:latin typeface="Arial" panose="020B0604020202020204" pitchFamily="34" charset="0"/>
                <a:ea typeface="Arial Unicode MS"/>
                <a:cs typeface="Arial" panose="020B0604020202020204" pitchFamily="34" charset="0"/>
              </a:rPr>
              <a:t> et la </a:t>
            </a:r>
            <a:r>
              <a:rPr lang="en-US" sz="3400" dirty="0" err="1">
                <a:latin typeface="Arial" panose="020B0604020202020204" pitchFamily="34" charset="0"/>
                <a:ea typeface="Arial Unicode MS"/>
                <a:cs typeface="Arial" panose="020B0604020202020204" pitchFamily="34" charset="0"/>
              </a:rPr>
              <a:t>confiance</a:t>
            </a:r>
            <a:r>
              <a:rPr lang="en-US" sz="3400" dirty="0">
                <a:latin typeface="Arial" panose="020B0604020202020204" pitchFamily="34" charset="0"/>
                <a:ea typeface="Arial Unicode MS"/>
                <a:cs typeface="Arial" panose="020B0604020202020204" pitchFamily="34" charset="0"/>
              </a:rPr>
              <a:t> </a:t>
            </a:r>
            <a:r>
              <a:rPr lang="en-US" sz="3400" dirty="0" err="1">
                <a:latin typeface="Arial" panose="020B0604020202020204" pitchFamily="34" charset="0"/>
                <a:ea typeface="Arial Unicode MS"/>
                <a:cs typeface="Arial" panose="020B0604020202020204" pitchFamily="34" charset="0"/>
              </a:rPr>
              <a:t>dans</a:t>
            </a:r>
            <a:r>
              <a:rPr lang="en-US" sz="3400" dirty="0">
                <a:latin typeface="Arial" panose="020B0604020202020204" pitchFamily="34" charset="0"/>
                <a:ea typeface="Arial Unicode MS"/>
                <a:cs typeface="Arial" panose="020B0604020202020204" pitchFamily="34" charset="0"/>
              </a:rPr>
              <a:t> </a:t>
            </a:r>
            <a:r>
              <a:rPr lang="en-US" sz="3400" dirty="0" err="1">
                <a:latin typeface="Arial" panose="020B0604020202020204" pitchFamily="34" charset="0"/>
                <a:ea typeface="Arial Unicode MS"/>
                <a:cs typeface="Arial" panose="020B0604020202020204" pitchFamily="34" charset="0"/>
              </a:rPr>
              <a:t>l'amour</a:t>
            </a:r>
            <a:r>
              <a:rPr lang="en-US" sz="3400" dirty="0">
                <a:latin typeface="Arial" panose="020B0604020202020204" pitchFamily="34" charset="0"/>
                <a:ea typeface="Arial Unicode MS"/>
                <a:cs typeface="Arial" panose="020B0604020202020204" pitchFamily="34" charset="0"/>
              </a:rPr>
              <a:t> et les </a:t>
            </a:r>
            <a:r>
              <a:rPr lang="en-US" sz="3400" dirty="0" err="1">
                <a:latin typeface="Arial" panose="020B0604020202020204" pitchFamily="34" charset="0"/>
                <a:ea typeface="Arial Unicode MS"/>
                <a:cs typeface="Arial" panose="020B0604020202020204" pitchFamily="34" charset="0"/>
              </a:rPr>
              <a:t>soins</a:t>
            </a:r>
            <a:r>
              <a:rPr lang="en-US" sz="3400" dirty="0">
                <a:latin typeface="Arial" panose="020B0604020202020204" pitchFamily="34" charset="0"/>
                <a:ea typeface="Arial Unicode MS"/>
                <a:cs typeface="Arial" panose="020B0604020202020204" pitchFamily="34" charset="0"/>
              </a:rPr>
              <a:t> de Dieu </a:t>
            </a:r>
            <a:r>
              <a:rPr lang="en-US" sz="3400" dirty="0" err="1">
                <a:latin typeface="Arial" panose="020B0604020202020204" pitchFamily="34" charset="0"/>
                <a:ea typeface="Arial Unicode MS"/>
                <a:cs typeface="Arial" panose="020B0604020202020204" pitchFamily="34" charset="0"/>
              </a:rPr>
              <a:t>sont</a:t>
            </a:r>
            <a:r>
              <a:rPr lang="en-US" sz="3400" dirty="0">
                <a:latin typeface="Arial" panose="020B0604020202020204" pitchFamily="34" charset="0"/>
                <a:ea typeface="Arial Unicode MS"/>
                <a:cs typeface="Arial" panose="020B0604020202020204" pitchFamily="34" charset="0"/>
              </a:rPr>
              <a:t> les </a:t>
            </a:r>
            <a:r>
              <a:rPr lang="en-US" sz="3400" dirty="0" err="1">
                <a:latin typeface="Arial" panose="020B0604020202020204" pitchFamily="34" charset="0"/>
                <a:ea typeface="Arial Unicode MS"/>
                <a:cs typeface="Arial" panose="020B0604020202020204" pitchFamily="34" charset="0"/>
              </a:rPr>
              <a:t>gardiens</a:t>
            </a:r>
            <a:r>
              <a:rPr lang="en-US" sz="3400" dirty="0">
                <a:latin typeface="Arial" panose="020B0604020202020204" pitchFamily="34" charset="0"/>
                <a:ea typeface="Arial Unicode MS"/>
                <a:cs typeface="Arial" panose="020B0604020202020204" pitchFamily="34" charset="0"/>
              </a:rPr>
              <a:t> les plus </a:t>
            </a:r>
            <a:r>
              <a:rPr lang="en-US" sz="3400" dirty="0" err="1">
                <a:latin typeface="Arial" panose="020B0604020202020204" pitchFamily="34" charset="0"/>
                <a:ea typeface="Arial Unicode MS"/>
                <a:cs typeface="Arial" panose="020B0604020202020204" pitchFamily="34" charset="0"/>
              </a:rPr>
              <a:t>sûrs</a:t>
            </a:r>
            <a:r>
              <a:rPr lang="en-US" sz="3400" dirty="0">
                <a:latin typeface="Arial" panose="020B0604020202020204" pitchFamily="34" charset="0"/>
                <a:ea typeface="Arial Unicode MS"/>
                <a:cs typeface="Arial" panose="020B0604020202020204" pitchFamily="34" charset="0"/>
              </a:rPr>
              <a:t> de la santé.</a:t>
            </a:r>
          </a:p>
          <a:p>
            <a:r>
              <a:rPr lang="en-US" sz="3400" dirty="0">
                <a:latin typeface="Arial" panose="020B0604020202020204" pitchFamily="34" charset="0"/>
                <a:ea typeface="Arial Unicode MS"/>
                <a:cs typeface="Arial" panose="020B0604020202020204" pitchFamily="34" charset="0"/>
              </a:rPr>
              <a:t> </a:t>
            </a:r>
          </a:p>
        </p:txBody>
      </p:sp>
    </p:spTree>
    <p:extLst>
      <p:ext uri="{BB962C8B-B14F-4D97-AF65-F5344CB8AC3E}">
        <p14:creationId xmlns:p14="http://schemas.microsoft.com/office/powerpoint/2010/main" val="33977728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557" y="1392935"/>
            <a:ext cx="7778805" cy="3416320"/>
          </a:xfrm>
          <a:prstGeom prst="rect">
            <a:avLst/>
          </a:prstGeom>
        </p:spPr>
        <p:txBody>
          <a:bodyPr wrap="square">
            <a:spAutoFit/>
          </a:bodyPr>
          <a:lstStyle/>
          <a:p>
            <a:r>
              <a:rPr lang="fr-FR" sz="3600" dirty="0">
                <a:solidFill>
                  <a:schemeClr val="bg1"/>
                </a:solidFill>
                <a:latin typeface="Arial" panose="020B0604020202020204" pitchFamily="34" charset="0"/>
                <a:cs typeface="Arial" panose="020B0604020202020204" pitchFamily="34" charset="0"/>
              </a:rPr>
              <a:t>Avec Dieu à nos côtés, nous avons assuré une aide pour faire face à tout type de problèmes. L'amour de Dieu peut remplacer la culpabilité, la douleur et l'anxiété par un esprit de gratitude et d'actions de grâce.</a:t>
            </a:r>
          </a:p>
        </p:txBody>
      </p:sp>
    </p:spTree>
    <p:extLst>
      <p:ext uri="{BB962C8B-B14F-4D97-AF65-F5344CB8AC3E}">
        <p14:creationId xmlns:p14="http://schemas.microsoft.com/office/powerpoint/2010/main" val="3920749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54208" y="0"/>
            <a:ext cx="3889792" cy="685800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296260" y="2410967"/>
            <a:ext cx="5110652" cy="3046988"/>
          </a:xfrm>
          <a:prstGeom prst="rect">
            <a:avLst/>
          </a:prstGeom>
        </p:spPr>
        <p:txBody>
          <a:bodyPr wrap="square">
            <a:spAutoFit/>
          </a:bodyPr>
          <a:lstStyle/>
          <a:p>
            <a:r>
              <a:rPr lang="en-US" sz="3200" dirty="0">
                <a:solidFill>
                  <a:schemeClr val="bg1"/>
                </a:solidFill>
                <a:latin typeface="Arial" panose="020B0604020202020204" pitchFamily="34" charset="0"/>
                <a:ea typeface="Arial Unicode MS"/>
                <a:cs typeface="Arial" panose="020B0604020202020204" pitchFamily="34" charset="0"/>
              </a:rPr>
              <a:t> </a:t>
            </a:r>
            <a:br>
              <a:rPr lang="en-US" sz="3200" dirty="0">
                <a:solidFill>
                  <a:schemeClr val="bg1"/>
                </a:solidFill>
                <a:latin typeface="Arial" panose="020B0604020202020204" pitchFamily="34" charset="0"/>
                <a:ea typeface="Arial Unicode MS"/>
                <a:cs typeface="Arial" panose="020B0604020202020204" pitchFamily="34" charset="0"/>
              </a:rPr>
            </a:br>
            <a:endParaRPr lang="en-US" sz="3200" dirty="0">
              <a:solidFill>
                <a:schemeClr val="bg1"/>
              </a:solidFill>
              <a:latin typeface="Arial" panose="020B0604020202020204" pitchFamily="34" charset="0"/>
              <a:ea typeface="Arial Unicode MS"/>
              <a:cs typeface="Arial" panose="020B0604020202020204" pitchFamily="34" charset="0"/>
            </a:endParaRPr>
          </a:p>
          <a:p>
            <a:endParaRPr lang="en-US" sz="3200" i="1" dirty="0">
              <a:solidFill>
                <a:schemeClr val="bg1"/>
              </a:solidFill>
              <a:latin typeface="Arial" panose="020B0604020202020204" pitchFamily="34" charset="0"/>
              <a:ea typeface="Arial Unicode MS"/>
              <a:cs typeface="Arial" panose="020B0604020202020204" pitchFamily="34" charset="0"/>
            </a:endParaRPr>
          </a:p>
          <a:p>
            <a:endParaRPr lang="en-US" sz="3200" i="1" dirty="0">
              <a:solidFill>
                <a:schemeClr val="bg1"/>
              </a:solidFill>
              <a:latin typeface="Arial" panose="020B0604020202020204" pitchFamily="34" charset="0"/>
              <a:ea typeface="Arial Unicode MS"/>
              <a:cs typeface="Arial" panose="020B0604020202020204" pitchFamily="34" charset="0"/>
            </a:endParaRPr>
          </a:p>
          <a:p>
            <a:endParaRPr lang="en-US" sz="3200" i="1" dirty="0">
              <a:solidFill>
                <a:schemeClr val="bg1"/>
              </a:solidFill>
              <a:latin typeface="Arial" panose="020B0604020202020204" pitchFamily="34" charset="0"/>
              <a:ea typeface="Arial Unicode MS"/>
              <a:cs typeface="Arial" panose="020B0604020202020204" pitchFamily="34" charset="0"/>
            </a:endParaRPr>
          </a:p>
          <a:p>
            <a:r>
              <a:rPr lang="en-US" sz="3200" i="1" dirty="0">
                <a:solidFill>
                  <a:schemeClr val="bg1"/>
                </a:solidFill>
                <a:latin typeface="Arial" panose="020B0604020202020204" pitchFamily="34" charset="0"/>
                <a:ea typeface="Arial Unicode MS"/>
                <a:cs typeface="Arial" panose="020B0604020202020204" pitchFamily="34" charset="0"/>
              </a:rPr>
              <a:t>Matthieu 11:28</a:t>
            </a:r>
            <a:r>
              <a:rPr lang="en-US" sz="3200" dirty="0">
                <a:solidFill>
                  <a:schemeClr val="bg1"/>
                </a:solidFill>
                <a:latin typeface="Arial" panose="020B0604020202020204" pitchFamily="34" charset="0"/>
                <a:ea typeface="Arial Unicode MS"/>
                <a:cs typeface="Arial" panose="020B0604020202020204" pitchFamily="34" charset="0"/>
              </a:rPr>
              <a:t> </a:t>
            </a:r>
            <a:endParaRPr lang="en-US" sz="3200"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143558" y="374902"/>
            <a:ext cx="5110653" cy="584775"/>
          </a:xfrm>
          <a:prstGeom prst="rect">
            <a:avLst/>
          </a:prstGeom>
        </p:spPr>
        <p:txBody>
          <a:bodyPr wrap="square">
            <a:spAutoFit/>
          </a:bodyPr>
          <a:lstStyle/>
          <a:p>
            <a:pPr algn="ctr"/>
            <a:r>
              <a:rPr lang="en-US" sz="3200" dirty="0" err="1">
                <a:solidFill>
                  <a:schemeClr val="bg1"/>
                </a:solidFill>
                <a:latin typeface="Arial" panose="020B0604020202020204" pitchFamily="34" charset="0"/>
                <a:ea typeface="Arial Unicode MS"/>
                <a:cs typeface="Arial" panose="020B0604020202020204" pitchFamily="34" charset="0"/>
              </a:rPr>
              <a:t>Jésus</a:t>
            </a:r>
            <a:r>
              <a:rPr lang="en-US" sz="3200" dirty="0">
                <a:solidFill>
                  <a:schemeClr val="bg1"/>
                </a:solidFill>
                <a:latin typeface="Arial" panose="020B0604020202020204" pitchFamily="34" charset="0"/>
                <a:ea typeface="Arial Unicode MS"/>
                <a:cs typeface="Arial" panose="020B0604020202020204" pitchFamily="34" charset="0"/>
              </a:rPr>
              <a:t> invite </a:t>
            </a:r>
            <a:r>
              <a:rPr lang="en-US" sz="3200">
                <a:solidFill>
                  <a:schemeClr val="bg1"/>
                </a:solidFill>
                <a:latin typeface="Arial" panose="020B0604020202020204" pitchFamily="34" charset="0"/>
                <a:ea typeface="Arial Unicode MS"/>
                <a:cs typeface="Arial" panose="020B0604020202020204" pitchFamily="34" charset="0"/>
              </a:rPr>
              <a:t>tous </a:t>
            </a:r>
            <a:endParaRPr lang="en-US" sz="3200" dirty="0">
              <a:solidFill>
                <a:schemeClr val="bg1"/>
              </a:solidFill>
              <a:latin typeface="Arial" panose="020B0604020202020204" pitchFamily="34" charset="0"/>
              <a:ea typeface="Arial Unicode MS"/>
              <a:cs typeface="Arial" panose="020B0604020202020204" pitchFamily="34" charset="0"/>
            </a:endParaRPr>
          </a:p>
        </p:txBody>
      </p:sp>
      <p:sp>
        <p:nvSpPr>
          <p:cNvPr id="2" name="Rectangle 1"/>
          <p:cNvSpPr/>
          <p:nvPr/>
        </p:nvSpPr>
        <p:spPr>
          <a:xfrm>
            <a:off x="907080" y="2207360"/>
            <a:ext cx="4572000" cy="2308324"/>
          </a:xfrm>
          <a:prstGeom prst="rect">
            <a:avLst/>
          </a:prstGeom>
        </p:spPr>
        <p:txBody>
          <a:bodyPr>
            <a:spAutoFit/>
          </a:bodyPr>
          <a:lstStyle/>
          <a:p>
            <a:r>
              <a:rPr lang="en-US" sz="3600" dirty="0" err="1">
                <a:solidFill>
                  <a:schemeClr val="bg1"/>
                </a:solidFill>
              </a:rPr>
              <a:t>Venez</a:t>
            </a:r>
            <a:r>
              <a:rPr lang="en-US" sz="3600" dirty="0">
                <a:solidFill>
                  <a:schemeClr val="bg1"/>
                </a:solidFill>
              </a:rPr>
              <a:t> </a:t>
            </a:r>
            <a:r>
              <a:rPr lang="en-US" sz="3600" dirty="0" err="1">
                <a:solidFill>
                  <a:schemeClr val="bg1"/>
                </a:solidFill>
              </a:rPr>
              <a:t>à</a:t>
            </a:r>
            <a:r>
              <a:rPr lang="en-US" sz="3600" dirty="0">
                <a:solidFill>
                  <a:schemeClr val="bg1"/>
                </a:solidFill>
              </a:rPr>
              <a:t> </a:t>
            </a:r>
            <a:r>
              <a:rPr lang="en-US" sz="3600" dirty="0" err="1">
                <a:solidFill>
                  <a:schemeClr val="bg1"/>
                </a:solidFill>
              </a:rPr>
              <a:t>moi</a:t>
            </a:r>
            <a:r>
              <a:rPr lang="en-US" sz="3600" dirty="0">
                <a:solidFill>
                  <a:schemeClr val="bg1"/>
                </a:solidFill>
              </a:rPr>
              <a:t>, </a:t>
            </a:r>
            <a:r>
              <a:rPr lang="en-US" sz="3600" dirty="0" err="1">
                <a:solidFill>
                  <a:schemeClr val="bg1"/>
                </a:solidFill>
              </a:rPr>
              <a:t>vous</a:t>
            </a:r>
            <a:r>
              <a:rPr lang="en-US" sz="3600" dirty="0">
                <a:solidFill>
                  <a:schemeClr val="bg1"/>
                </a:solidFill>
              </a:rPr>
              <a:t> </a:t>
            </a:r>
            <a:r>
              <a:rPr lang="en-US" sz="3600" dirty="0" err="1">
                <a:solidFill>
                  <a:schemeClr val="bg1"/>
                </a:solidFill>
              </a:rPr>
              <a:t>tous</a:t>
            </a:r>
            <a:r>
              <a:rPr lang="en-US" sz="3600" dirty="0">
                <a:solidFill>
                  <a:schemeClr val="bg1"/>
                </a:solidFill>
              </a:rPr>
              <a:t> qui </a:t>
            </a:r>
            <a:r>
              <a:rPr lang="en-US" sz="3600" dirty="0" err="1">
                <a:solidFill>
                  <a:schemeClr val="bg1"/>
                </a:solidFill>
              </a:rPr>
              <a:t>êtes</a:t>
            </a:r>
            <a:r>
              <a:rPr lang="en-US" sz="3600" dirty="0">
                <a:solidFill>
                  <a:schemeClr val="bg1"/>
                </a:solidFill>
              </a:rPr>
              <a:t> </a:t>
            </a:r>
            <a:r>
              <a:rPr lang="en-US" sz="3600" dirty="0" err="1">
                <a:solidFill>
                  <a:schemeClr val="bg1"/>
                </a:solidFill>
              </a:rPr>
              <a:t>fatigués</a:t>
            </a:r>
            <a:r>
              <a:rPr lang="en-US" sz="3600" dirty="0">
                <a:solidFill>
                  <a:schemeClr val="bg1"/>
                </a:solidFill>
              </a:rPr>
              <a:t> et chargés, et </a:t>
            </a:r>
            <a:r>
              <a:rPr lang="en-US" sz="3600" dirty="0" err="1">
                <a:solidFill>
                  <a:schemeClr val="bg1"/>
                </a:solidFill>
              </a:rPr>
              <a:t>je</a:t>
            </a:r>
            <a:r>
              <a:rPr lang="en-US" sz="3600" dirty="0">
                <a:solidFill>
                  <a:schemeClr val="bg1"/>
                </a:solidFill>
              </a:rPr>
              <a:t> </a:t>
            </a:r>
            <a:r>
              <a:rPr lang="en-US" sz="3600" dirty="0" err="1">
                <a:solidFill>
                  <a:schemeClr val="bg1"/>
                </a:solidFill>
              </a:rPr>
              <a:t>vous</a:t>
            </a:r>
            <a:r>
              <a:rPr lang="en-US" sz="3600" dirty="0">
                <a:solidFill>
                  <a:schemeClr val="bg1"/>
                </a:solidFill>
              </a:rPr>
              <a:t> </a:t>
            </a:r>
            <a:r>
              <a:rPr lang="en-US" sz="3600" dirty="0" err="1">
                <a:solidFill>
                  <a:schemeClr val="bg1"/>
                </a:solidFill>
              </a:rPr>
              <a:t>donnerai</a:t>
            </a:r>
            <a:r>
              <a:rPr lang="en-US" sz="3600" dirty="0">
                <a:solidFill>
                  <a:schemeClr val="bg1"/>
                </a:solidFill>
              </a:rPr>
              <a:t> du repos </a:t>
            </a:r>
            <a:endParaRPr lang="es-ES_tradnl" sz="2800" dirty="0"/>
          </a:p>
        </p:txBody>
      </p:sp>
    </p:spTree>
    <p:extLst>
      <p:ext uri="{BB962C8B-B14F-4D97-AF65-F5344CB8AC3E}">
        <p14:creationId xmlns:p14="http://schemas.microsoft.com/office/powerpoint/2010/main" val="2245366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Système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immunitaire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a:latin typeface="Arial" panose="020B0604020202020204" pitchFamily="34" charset="0"/>
                <a:cs typeface="Arial" panose="020B0604020202020204" pitchFamily="34" charset="0"/>
              </a:rPr>
              <a:t>Le </a:t>
            </a:r>
            <a:r>
              <a:rPr lang="en-US" dirty="0" err="1">
                <a:latin typeface="Arial" panose="020B0604020202020204" pitchFamily="34" charset="0"/>
                <a:cs typeface="Arial" panose="020B0604020202020204" pitchFamily="34" charset="0"/>
              </a:rPr>
              <a:t>système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immunologique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défense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naturelle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l'organisme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contre</a:t>
            </a:r>
            <a:r>
              <a:rPr lang="en-US" dirty="0">
                <a:latin typeface="Arial" panose="020B0604020202020204" pitchFamily="34" charset="0"/>
                <a:cs typeface="Arial" panose="020B0604020202020204" pitchFamily="34" charset="0"/>
              </a:rPr>
              <a:t> les infections.</a:t>
            </a:r>
          </a:p>
          <a:p>
            <a:pPr marL="0" indent="0">
              <a:buNone/>
            </a:pPr>
            <a:r>
              <a:rPr lang="en-US" dirty="0" err="1">
                <a:latin typeface="Arial" panose="020B0604020202020204" pitchFamily="34" charset="0"/>
                <a:cs typeface="Arial" panose="020B0604020202020204" pitchFamily="34" charset="0"/>
              </a:rPr>
              <a:t>C'est</a:t>
            </a:r>
            <a:r>
              <a:rPr lang="en-US" dirty="0">
                <a:latin typeface="Arial" panose="020B0604020202020204" pitchFamily="34" charset="0"/>
                <a:cs typeface="Arial" panose="020B0604020202020204" pitchFamily="34" charset="0"/>
              </a:rPr>
              <a:t> un </a:t>
            </a:r>
            <a:r>
              <a:rPr lang="en-US" dirty="0" err="1">
                <a:latin typeface="Arial" panose="020B0604020202020204" pitchFamily="34" charset="0"/>
                <a:cs typeface="Arial" panose="020B0604020202020204" pitchFamily="34" charset="0"/>
              </a:rPr>
              <a:t>système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organisé</a:t>
            </a:r>
            <a:r>
              <a:rPr lang="en-US" dirty="0">
                <a:latin typeface="Arial" panose="020B0604020202020204" pitchFamily="34" charset="0"/>
                <a:cs typeface="Arial" panose="020B0604020202020204" pitchFamily="34" charset="0"/>
              </a:rPr>
              <a:t> qui suit </a:t>
            </a:r>
            <a:r>
              <a:rPr lang="en-US" dirty="0" err="1">
                <a:latin typeface="Arial" panose="020B0604020202020204" pitchFamily="34" charset="0"/>
                <a:cs typeface="Arial" panose="020B0604020202020204" pitchFamily="34" charset="0"/>
              </a:rPr>
              <a:t>une</a:t>
            </a:r>
            <a:r>
              <a:rPr lang="en-US" dirty="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organisation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précise</a:t>
            </a:r>
            <a:r>
              <a:rPr lang="en-US" dirty="0">
                <a:latin typeface="Arial" panose="020B0604020202020204" pitchFamily="34" charset="0"/>
                <a:cs typeface="Arial" panose="020B0604020202020204" pitchFamily="34" charset="0"/>
              </a:rPr>
              <a:t>.</a:t>
            </a:r>
          </a:p>
          <a:p>
            <a:pPr marL="0" indent="0">
              <a:buNone/>
            </a:pPr>
            <a:r>
              <a:rPr lang="en-US" dirty="0" err="1">
                <a:latin typeface="Arial" panose="020B0604020202020204" pitchFamily="34" charset="0"/>
                <a:cs typeface="Arial" panose="020B0604020202020204" pitchFamily="34" charset="0"/>
              </a:rPr>
              <a:t>C'est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comme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barrière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défense</a:t>
            </a:r>
            <a:r>
              <a:rPr lang="en-US" dirty="0">
                <a:latin typeface="Arial" panose="020B0604020202020204" pitchFamily="34" charset="0"/>
                <a:cs typeface="Arial" panose="020B0604020202020204" pitchFamily="34" charset="0"/>
              </a:rPr>
              <a:t> que le corps </a:t>
            </a:r>
            <a:r>
              <a:rPr lang="en-US" dirty="0" err="1">
                <a:latin typeface="Arial" panose="020B0604020202020204" pitchFamily="34" charset="0"/>
                <a:cs typeface="Arial" panose="020B0604020202020204" pitchFamily="34" charset="0"/>
              </a:rPr>
              <a:t>doit</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protéger</a:t>
            </a:r>
            <a:r>
              <a:rPr lang="en-US" dirty="0">
                <a:latin typeface="Arial" panose="020B0604020202020204" pitchFamily="34" charset="0"/>
                <a:cs typeface="Arial" panose="020B0604020202020204" pitchFamily="34" charset="0"/>
              </a:rPr>
              <a:t> des </a:t>
            </a:r>
            <a:r>
              <a:rPr lang="en-US" dirty="0" err="1">
                <a:latin typeface="Arial" panose="020B0604020202020204" pitchFamily="34" charset="0"/>
                <a:cs typeface="Arial" panose="020B0604020202020204" pitchFamily="34" charset="0"/>
              </a:rPr>
              <a:t>germes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tels</a:t>
            </a:r>
            <a:r>
              <a:rPr lang="en-US" dirty="0">
                <a:latin typeface="Arial" panose="020B0604020202020204" pitchFamily="34" charset="0"/>
                <a:cs typeface="Arial" panose="020B0604020202020204" pitchFamily="34" charset="0"/>
              </a:rPr>
              <a:t> que les </a:t>
            </a:r>
            <a:r>
              <a:rPr lang="en-US" dirty="0" err="1">
                <a:latin typeface="Arial" panose="020B0604020202020204" pitchFamily="34" charset="0"/>
                <a:cs typeface="Arial" panose="020B0604020202020204" pitchFamily="34" charset="0"/>
              </a:rPr>
              <a:t>bactéries</a:t>
            </a:r>
            <a:r>
              <a:rPr lang="en-US" dirty="0">
                <a:latin typeface="Arial" panose="020B0604020202020204" pitchFamily="34" charset="0"/>
                <a:cs typeface="Arial" panose="020B0604020202020204" pitchFamily="34" charset="0"/>
              </a:rPr>
              <a:t> et les virus </a:t>
            </a:r>
            <a:r>
              <a:rPr lang="en-US" dirty="0" err="1">
                <a:latin typeface="Arial" panose="020B0604020202020204" pitchFamily="34" charset="0"/>
                <a:cs typeface="Arial" panose="020B0604020202020204" pitchFamily="34" charset="0"/>
              </a:rPr>
              <a:t>avant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qu'ils</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puissent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vous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nuire</a:t>
            </a:r>
            <a:r>
              <a:rPr lang="en-US" dirty="0">
                <a:latin typeface="Arial" panose="020B0604020202020204" pitchFamily="34" charset="0"/>
                <a:cs typeface="Arial" panose="020B0604020202020204" pitchFamily="34" charset="0"/>
              </a:rPr>
              <a:t>.</a:t>
            </a:r>
          </a:p>
          <a:p>
            <a:pPr marL="0" indent="0">
              <a:buNone/>
            </a:pPr>
            <a:r>
              <a:rPr lang="en-US" dirty="0">
                <a:latin typeface="Arial" panose="020B0604020202020204" pitchFamily="34" charset="0"/>
                <a:cs typeface="Arial" panose="020B0604020202020204" pitchFamily="34" charset="0"/>
              </a:rPr>
              <a:t>Pour </a:t>
            </a:r>
            <a:r>
              <a:rPr lang="en-US" dirty="0" err="1">
                <a:latin typeface="Arial" panose="020B0604020202020204" pitchFamily="34" charset="0"/>
                <a:cs typeface="Arial" panose="020B0604020202020204" pitchFamily="34" charset="0"/>
              </a:rPr>
              <a:t>cette</a:t>
            </a:r>
            <a:r>
              <a:rPr lang="en-US" dirty="0">
                <a:latin typeface="Arial" panose="020B0604020202020204" pitchFamily="34" charset="0"/>
                <a:cs typeface="Arial" panose="020B0604020202020204" pitchFamily="34" charset="0"/>
              </a:rPr>
              <a:t> raison, </a:t>
            </a:r>
            <a:r>
              <a:rPr lang="en-US" dirty="0" err="1">
                <a:latin typeface="Arial" panose="020B0604020202020204" pitchFamily="34" charset="0"/>
                <a:cs typeface="Arial" panose="020B0604020202020204" pitchFamily="34" charset="0"/>
              </a:rPr>
              <a:t>il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très</a:t>
            </a:r>
            <a:r>
              <a:rPr lang="en-US" dirty="0">
                <a:latin typeface="Arial" panose="020B0604020202020204" pitchFamily="34" charset="0"/>
                <a:cs typeface="Arial" panose="020B0604020202020204" pitchFamily="34" charset="0"/>
              </a:rPr>
              <a:t> important que </a:t>
            </a:r>
            <a:r>
              <a:rPr lang="en-US" dirty="0" err="1">
                <a:latin typeface="Arial" panose="020B0604020202020204" pitchFamily="34" charset="0"/>
                <a:cs typeface="Arial" panose="020B0604020202020204" pitchFamily="34" charset="0"/>
              </a:rPr>
              <a:t>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système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charge </a:t>
            </a:r>
            <a:r>
              <a:rPr lang="en-US" dirty="0" err="1">
                <a:latin typeface="Arial" panose="020B0604020202020204" pitchFamily="34" charset="0"/>
                <a:cs typeface="Arial" panose="020B0604020202020204" pitchFamily="34" charset="0"/>
              </a:rPr>
              <a:t>afin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qu'il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puisse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vous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défendre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lorsque</a:t>
            </a:r>
            <a:r>
              <a:rPr lang="en-US" dirty="0">
                <a:latin typeface="Arial" panose="020B0604020202020204" pitchFamily="34" charset="0"/>
                <a:cs typeface="Arial" panose="020B0604020202020204" pitchFamily="34" charset="0"/>
              </a:rPr>
              <a:t> les </a:t>
            </a:r>
            <a:r>
              <a:rPr lang="en-US" dirty="0" err="1">
                <a:latin typeface="Arial" panose="020B0604020202020204" pitchFamily="34" charset="0"/>
                <a:cs typeface="Arial" panose="020B0604020202020204" pitchFamily="34" charset="0"/>
              </a:rPr>
              <a:t>envahisseurs</a:t>
            </a:r>
            <a:r>
              <a:rPr lang="en-US" dirty="0">
                <a:latin typeface="Arial" panose="020B0604020202020204" pitchFamily="34" charset="0"/>
                <a:cs typeface="Arial" panose="020B0604020202020204" pitchFamily="34" charset="0"/>
              </a:rPr>
              <a:t> qui </a:t>
            </a:r>
            <a:r>
              <a:rPr lang="en-US" dirty="0" err="1">
                <a:latin typeface="Arial" panose="020B0604020202020204" pitchFamily="34" charset="0"/>
                <a:cs typeface="Arial" panose="020B0604020202020204" pitchFamily="34" charset="0"/>
              </a:rPr>
              <a:t>causent</a:t>
            </a:r>
            <a:r>
              <a:rPr lang="en-US" dirty="0">
                <a:latin typeface="Arial" panose="020B0604020202020204" pitchFamily="34" charset="0"/>
                <a:cs typeface="Arial" panose="020B0604020202020204" pitchFamily="34" charset="0"/>
              </a:rPr>
              <a:t> des maladies </a:t>
            </a:r>
            <a:r>
              <a:rPr lang="en-US" dirty="0" err="1">
                <a:latin typeface="Arial" panose="020B0604020202020204" pitchFamily="34" charset="0"/>
                <a:cs typeface="Arial" panose="020B0604020202020204" pitchFamily="34" charset="0"/>
              </a:rPr>
              <a:t>sont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l'attaque</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87259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2207362"/>
            <a:ext cx="8246070" cy="4479343"/>
          </a:xfrm>
        </p:spPr>
        <p:txBody>
          <a:bodyPr>
            <a:normAutofi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Le </a:t>
            </a:r>
            <a:r>
              <a:rPr lang="en-US" dirty="0" err="1">
                <a:latin typeface="Arial" panose="020B0604020202020204" pitchFamily="34" charset="0"/>
                <a:cs typeface="Arial" panose="020B0604020202020204" pitchFamily="34" charset="0"/>
              </a:rPr>
              <a:t>système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immunologique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équipé</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légions</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soldats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capables</a:t>
            </a:r>
            <a:r>
              <a:rPr lang="en-US" dirty="0">
                <a:latin typeface="Arial" panose="020B0604020202020204" pitchFamily="34" charset="0"/>
                <a:cs typeface="Arial" panose="020B0604020202020204" pitchFamily="34" charset="0"/>
              </a:rPr>
              <a:t>, d'un arsenal </a:t>
            </a:r>
            <a:r>
              <a:rPr lang="en-US" dirty="0" err="1">
                <a:latin typeface="Arial" panose="020B0604020202020204" pitchFamily="34" charset="0"/>
                <a:cs typeface="Arial" panose="020B0604020202020204" pitchFamily="34" charset="0"/>
              </a:rPr>
              <a:t>d'armes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mortelles</a:t>
            </a:r>
            <a:r>
              <a:rPr lang="en-US" dirty="0">
                <a:latin typeface="Arial" panose="020B0604020202020204" pitchFamily="34" charset="0"/>
                <a:cs typeface="Arial" panose="020B0604020202020204" pitchFamily="34" charset="0"/>
              </a:rPr>
              <a:t> et d'un </a:t>
            </a:r>
            <a:r>
              <a:rPr lang="en-US" dirty="0" err="1">
                <a:latin typeface="Arial" panose="020B0604020202020204" pitchFamily="34" charset="0"/>
                <a:cs typeface="Arial" panose="020B0604020202020204" pitchFamily="34" charset="0"/>
              </a:rPr>
              <a:t>réseau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sophistiqué</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produits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chimiques</a:t>
            </a:r>
            <a:r>
              <a:rPr lang="en-US" dirty="0">
                <a:latin typeface="Arial" panose="020B0604020202020204" pitchFamily="34" charset="0"/>
                <a:cs typeface="Arial" panose="020B0604020202020204" pitchFamily="34" charset="0"/>
              </a:rPr>
              <a:t>.</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Ce </a:t>
            </a:r>
            <a:r>
              <a:rPr lang="en-US" dirty="0" err="1">
                <a:latin typeface="Arial" panose="020B0604020202020204" pitchFamily="34" charset="0"/>
                <a:cs typeface="Arial" panose="020B0604020202020204" pitchFamily="34" charset="0"/>
              </a:rPr>
              <a:t>système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défense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doit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être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alerte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chaque</a:t>
            </a:r>
            <a:r>
              <a:rPr lang="en-US" dirty="0">
                <a:latin typeface="Arial" panose="020B0604020202020204" pitchFamily="34" charset="0"/>
                <a:cs typeface="Arial" panose="020B0604020202020204" pitchFamily="34" charset="0"/>
              </a:rPr>
              <a:t> minute de la </a:t>
            </a:r>
            <a:r>
              <a:rPr lang="en-US" dirty="0" err="1">
                <a:latin typeface="Arial" panose="020B0604020202020204" pitchFamily="34" charset="0"/>
                <a:cs typeface="Arial" panose="020B0604020202020204" pitchFamily="34" charset="0"/>
              </a:rPr>
              <a:t>journée</a:t>
            </a:r>
            <a:r>
              <a:rPr lang="en-US" dirty="0">
                <a:latin typeface="Arial" panose="020B0604020202020204" pitchFamily="34" charset="0"/>
                <a:cs typeface="Arial" panose="020B0604020202020204" pitchFamily="34" charset="0"/>
              </a:rPr>
              <a:t> pour </a:t>
            </a:r>
            <a:r>
              <a:rPr lang="en-US" dirty="0" err="1">
                <a:latin typeface="Arial" panose="020B0604020202020204" pitchFamily="34" charset="0"/>
                <a:cs typeface="Arial" panose="020B0604020202020204" pitchFamily="34" charset="0"/>
              </a:rPr>
              <a:t>détecter</a:t>
            </a:r>
            <a:r>
              <a:rPr lang="en-US" dirty="0">
                <a:latin typeface="Arial" panose="020B0604020202020204" pitchFamily="34" charset="0"/>
                <a:cs typeface="Arial" panose="020B0604020202020204" pitchFamily="34" charset="0"/>
              </a:rPr>
              <a:t> et </a:t>
            </a:r>
            <a:r>
              <a:rPr lang="en-US" dirty="0" err="1">
                <a:latin typeface="Arial" panose="020B0604020202020204" pitchFamily="34" charset="0"/>
                <a:cs typeface="Arial" panose="020B0604020202020204" pitchFamily="34" charset="0"/>
              </a:rPr>
              <a:t>détruire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l'ennemi</a:t>
            </a:r>
            <a:r>
              <a:rPr lang="en-US" dirty="0">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196853"/>
          </a:xfrm>
          <a:prstGeom prst="rect">
            <a:avLst/>
          </a:prstGeom>
        </p:spPr>
      </p:pic>
    </p:spTree>
    <p:extLst>
      <p:ext uri="{BB962C8B-B14F-4D97-AF65-F5344CB8AC3E}">
        <p14:creationId xmlns:p14="http://schemas.microsoft.com/office/powerpoint/2010/main" val="3760765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2"/>
            <a:ext cx="4419295" cy="200375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4266590" y="-1"/>
            <a:ext cx="4877410" cy="2003753"/>
          </a:xfrm>
          <a:prstGeom prst="rect">
            <a:avLst/>
          </a:prstGeom>
          <a:ln>
            <a:noFill/>
          </a:ln>
        </p:spPr>
      </p:pic>
      <p:sp>
        <p:nvSpPr>
          <p:cNvPr id="6" name="Rectangle 5"/>
          <p:cNvSpPr/>
          <p:nvPr/>
        </p:nvSpPr>
        <p:spPr>
          <a:xfrm>
            <a:off x="754377" y="2614574"/>
            <a:ext cx="8246071" cy="2862322"/>
          </a:xfrm>
          <a:prstGeom prst="rect">
            <a:avLst/>
          </a:prstGeom>
        </p:spPr>
        <p:txBody>
          <a:bodyPr wrap="square">
            <a:spAutoFit/>
          </a:bodyPr>
          <a:lstStyle/>
          <a:p>
            <a:pPr marR="205105"/>
            <a:r>
              <a:rPr lang="es-CO" sz="3600" dirty="0">
                <a:solidFill>
                  <a:srgbClr val="000000"/>
                </a:solidFill>
                <a:latin typeface="Arial" panose="020B0604020202020204" pitchFamily="34" charset="0"/>
                <a:ea typeface="Arial Unicode MS"/>
                <a:cs typeface="Arial" panose="020B0604020202020204" pitchFamily="34" charset="0"/>
              </a:rPr>
              <a:t>Une  cellule sur chaque 100 cellules de notre corps appartient aux système des forces armées de notre corps. Une armée avec presque </a:t>
            </a:r>
            <a:r>
              <a:rPr lang="es-CO" sz="3600" b="1" dirty="0">
                <a:solidFill>
                  <a:srgbClr val="000000"/>
                </a:solidFill>
                <a:latin typeface="Arial" panose="020B0604020202020204" pitchFamily="34" charset="0"/>
                <a:ea typeface="Arial Unicode MS"/>
                <a:cs typeface="Arial" panose="020B0604020202020204" pitchFamily="34" charset="0"/>
              </a:rPr>
              <a:t>un milliard de globules blancs sanguins!</a:t>
            </a:r>
            <a:r>
              <a:rPr lang="en-US" sz="3600" dirty="0">
                <a:solidFill>
                  <a:srgbClr val="000000"/>
                </a:solidFill>
                <a:latin typeface="Arial" panose="020B0604020202020204" pitchFamily="34" charset="0"/>
                <a:ea typeface="Arial Unicode MS"/>
                <a:cs typeface="Arial" panose="020B0604020202020204" pitchFamily="34" charset="0"/>
              </a:rPr>
              <a:t> </a:t>
            </a:r>
            <a:r>
              <a:rPr lang="es-CO" sz="3600" dirty="0">
                <a:solidFill>
                  <a:srgbClr val="000000"/>
                </a:solidFill>
                <a:latin typeface="Arial" panose="020B0604020202020204" pitchFamily="34" charset="0"/>
                <a:ea typeface="Arial Unicode MS"/>
                <a:cs typeface="Arial" panose="020B0604020202020204" pitchFamily="34" charset="0"/>
              </a:rPr>
              <a:t> </a:t>
            </a:r>
            <a:endParaRPr lang="en-US" sz="3600" dirty="0">
              <a:latin typeface="Arial" panose="020B0604020202020204" pitchFamily="34" charset="0"/>
              <a:ea typeface="Arial Unicode MS"/>
              <a:cs typeface="Arial" panose="020B0604020202020204" pitchFamily="34" charset="0"/>
            </a:endParaRPr>
          </a:p>
        </p:txBody>
      </p:sp>
    </p:spTree>
    <p:extLst>
      <p:ext uri="{BB962C8B-B14F-4D97-AF65-F5344CB8AC3E}">
        <p14:creationId xmlns:p14="http://schemas.microsoft.com/office/powerpoint/2010/main" val="4012839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2" y="1596542"/>
            <a:ext cx="6405375" cy="4681415"/>
          </a:xfrm>
        </p:spPr>
        <p:txBody>
          <a:bodyPr>
            <a:normAutofit/>
          </a:bodyPr>
          <a:lstStyle/>
          <a:p>
            <a:pPr marL="0" indent="0">
              <a:buNone/>
            </a:pPr>
            <a:endParaRPr lang="fr-FR" dirty="0"/>
          </a:p>
          <a:p>
            <a:r>
              <a:rPr lang="fr-FR" dirty="0"/>
              <a:t>Certains des soldats de cette force spéciale sont les suivants :</a:t>
            </a:r>
          </a:p>
          <a:p>
            <a:pPr>
              <a:buFont typeface="Wingdings" panose="05000000000000000000" pitchFamily="2" charset="2"/>
              <a:buChar char="Ø"/>
            </a:pPr>
            <a:r>
              <a:rPr lang="en-US" u="sng" dirty="0">
                <a:latin typeface="Arial" panose="020B0604020202020204" pitchFamily="34" charset="0"/>
                <a:cs typeface="Arial" panose="020B0604020202020204" pitchFamily="34" charset="0"/>
              </a:rPr>
              <a:t>Phagocytes</a:t>
            </a:r>
          </a:p>
          <a:p>
            <a:pPr>
              <a:buFont typeface="Wingdings" panose="05000000000000000000" pitchFamily="2" charset="2"/>
              <a:buChar char="Ø"/>
            </a:pPr>
            <a:r>
              <a:rPr lang="fr-FR" dirty="0"/>
              <a:t>Ce sont les soldats de première ligne et sont les premiers à arriver sur le champ de bataille. Ils dévorent les germes envahisseurs et dissolvent l'ennemi avec de puissantes enzymes.</a:t>
            </a:r>
          </a:p>
          <a:p>
            <a:pPr>
              <a:buFont typeface="Wingdings" panose="05000000000000000000" pitchFamily="2" charset="2"/>
              <a:buChar char="Ø"/>
            </a:pPr>
            <a:endParaRPr lang="en-US" u="sng" dirty="0">
              <a:latin typeface="Arial" panose="020B0604020202020204" pitchFamily="34" charset="0"/>
              <a:cs typeface="Arial" panose="020B0604020202020204" pitchFamily="34" charset="0"/>
            </a:endParaRPr>
          </a:p>
          <a:p>
            <a:pPr marL="0" indent="0">
              <a:buNone/>
            </a:pPr>
            <a:endParaRPr lang="en-US"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48965" y="2234600"/>
            <a:ext cx="8398775" cy="4401205"/>
          </a:xfrm>
          <a:prstGeom prst="rect">
            <a:avLst/>
          </a:prstGeom>
        </p:spPr>
        <p:txBody>
          <a:bodyPr wrap="square">
            <a:spAutoFit/>
          </a:bodyPr>
          <a:lstStyle/>
          <a:p>
            <a:r>
              <a:rPr lang="en-US" sz="2800" b="1" dirty="0">
                <a:solidFill>
                  <a:srgbClr val="000000"/>
                </a:solidFill>
                <a:latin typeface="Arial" panose="020B0604020202020204" pitchFamily="34" charset="0"/>
                <a:ea typeface="Arial Unicode MS"/>
                <a:cs typeface="Arial" panose="020B0604020202020204" pitchFamily="34" charset="0"/>
              </a:rPr>
              <a:t>Lymphocytes</a:t>
            </a:r>
          </a:p>
          <a:p>
            <a:r>
              <a:rPr lang="en-US" sz="2800" dirty="0">
                <a:solidFill>
                  <a:srgbClr val="000000"/>
                </a:solidFill>
                <a:latin typeface="Arial" panose="020B0604020202020204" pitchFamily="34" charset="0"/>
                <a:ea typeface="Arial Unicode MS"/>
                <a:cs typeface="Arial" panose="020B0604020202020204" pitchFamily="34" charset="0"/>
              </a:rPr>
              <a:t>Ce </a:t>
            </a:r>
            <a:r>
              <a:rPr lang="en-US" sz="2800" dirty="0" err="1">
                <a:solidFill>
                  <a:srgbClr val="000000"/>
                </a:solidFill>
                <a:latin typeface="Arial" panose="020B0604020202020204" pitchFamily="34" charset="0"/>
                <a:ea typeface="Arial Unicode MS"/>
                <a:cs typeface="Arial" panose="020B0604020202020204" pitchFamily="34" charset="0"/>
              </a:rPr>
              <a:t>sont</a:t>
            </a:r>
            <a:r>
              <a:rPr lang="en-US" sz="2800" dirty="0">
                <a:solidFill>
                  <a:srgbClr val="000000"/>
                </a:solidFill>
                <a:latin typeface="Arial" panose="020B0604020202020204" pitchFamily="34" charset="0"/>
                <a:ea typeface="Arial Unicode MS"/>
                <a:cs typeface="Arial" panose="020B0604020202020204" pitchFamily="34" charset="0"/>
              </a:rPr>
              <a:t> </a:t>
            </a:r>
            <a:r>
              <a:rPr lang="en-US" sz="2800" dirty="0" err="1">
                <a:solidFill>
                  <a:srgbClr val="000000"/>
                </a:solidFill>
                <a:latin typeface="Arial" panose="020B0604020202020204" pitchFamily="34" charset="0"/>
                <a:ea typeface="Arial Unicode MS"/>
                <a:cs typeface="Arial" panose="020B0604020202020204" pitchFamily="34" charset="0"/>
              </a:rPr>
              <a:t>d'autres</a:t>
            </a:r>
            <a:r>
              <a:rPr lang="en-US" sz="2800" dirty="0">
                <a:solidFill>
                  <a:srgbClr val="000000"/>
                </a:solidFill>
                <a:latin typeface="Arial" panose="020B0604020202020204" pitchFamily="34" charset="0"/>
                <a:ea typeface="Arial Unicode MS"/>
                <a:cs typeface="Arial" panose="020B0604020202020204" pitchFamily="34" charset="0"/>
              </a:rPr>
              <a:t> types de </a:t>
            </a:r>
            <a:r>
              <a:rPr lang="en-US" sz="2800" dirty="0" err="1">
                <a:solidFill>
                  <a:srgbClr val="000000"/>
                </a:solidFill>
                <a:latin typeface="Arial" panose="020B0604020202020204" pitchFamily="34" charset="0"/>
                <a:ea typeface="Arial Unicode MS"/>
                <a:cs typeface="Arial" panose="020B0604020202020204" pitchFamily="34" charset="0"/>
              </a:rPr>
              <a:t>soldats</a:t>
            </a:r>
            <a:r>
              <a:rPr lang="en-US" sz="2800" dirty="0">
                <a:solidFill>
                  <a:srgbClr val="000000"/>
                </a:solidFill>
                <a:latin typeface="Arial" panose="020B0604020202020204" pitchFamily="34" charset="0"/>
                <a:ea typeface="Arial Unicode MS"/>
                <a:cs typeface="Arial" panose="020B0604020202020204" pitchFamily="34" charset="0"/>
              </a:rPr>
              <a:t> qui </a:t>
            </a:r>
            <a:r>
              <a:rPr lang="en-US" sz="2800" dirty="0" err="1">
                <a:solidFill>
                  <a:srgbClr val="000000"/>
                </a:solidFill>
                <a:latin typeface="Arial" panose="020B0604020202020204" pitchFamily="34" charset="0"/>
                <a:ea typeface="Arial Unicode MS"/>
                <a:cs typeface="Arial" panose="020B0604020202020204" pitchFamily="34" charset="0"/>
              </a:rPr>
              <a:t>ont</a:t>
            </a:r>
            <a:r>
              <a:rPr lang="en-US" sz="2800" dirty="0">
                <a:solidFill>
                  <a:srgbClr val="000000"/>
                </a:solidFill>
                <a:latin typeface="Arial" panose="020B0604020202020204" pitchFamily="34" charset="0"/>
                <a:ea typeface="Arial Unicode MS"/>
                <a:cs typeface="Arial" panose="020B0604020202020204" pitchFamily="34" charset="0"/>
              </a:rPr>
              <a:t> des </a:t>
            </a:r>
            <a:r>
              <a:rPr lang="en-US" sz="2800" dirty="0" err="1">
                <a:solidFill>
                  <a:srgbClr val="000000"/>
                </a:solidFill>
                <a:latin typeface="Arial" panose="020B0604020202020204" pitchFamily="34" charset="0"/>
                <a:ea typeface="Arial Unicode MS"/>
                <a:cs typeface="Arial" panose="020B0604020202020204" pitchFamily="34" charset="0"/>
              </a:rPr>
              <a:t>rôles</a:t>
            </a:r>
            <a:r>
              <a:rPr lang="en-US" sz="2800" dirty="0">
                <a:solidFill>
                  <a:srgbClr val="000000"/>
                </a:solidFill>
                <a:latin typeface="Arial" panose="020B0604020202020204" pitchFamily="34" charset="0"/>
                <a:ea typeface="Arial Unicode MS"/>
                <a:cs typeface="Arial" panose="020B0604020202020204" pitchFamily="34" charset="0"/>
              </a:rPr>
              <a:t> </a:t>
            </a:r>
            <a:r>
              <a:rPr lang="en-US" sz="2800" dirty="0" err="1">
                <a:solidFill>
                  <a:srgbClr val="000000"/>
                </a:solidFill>
                <a:latin typeface="Arial" panose="020B0604020202020204" pitchFamily="34" charset="0"/>
                <a:ea typeface="Arial Unicode MS"/>
                <a:cs typeface="Arial" panose="020B0604020202020204" pitchFamily="34" charset="0"/>
              </a:rPr>
              <a:t>très</a:t>
            </a:r>
            <a:r>
              <a:rPr lang="en-US" sz="2800" dirty="0">
                <a:solidFill>
                  <a:srgbClr val="000000"/>
                </a:solidFill>
                <a:latin typeface="Arial" panose="020B0604020202020204" pitchFamily="34" charset="0"/>
                <a:ea typeface="Arial Unicode MS"/>
                <a:cs typeface="Arial" panose="020B0604020202020204" pitchFamily="34" charset="0"/>
              </a:rPr>
              <a:t> </a:t>
            </a:r>
            <a:r>
              <a:rPr lang="en-US" sz="2800" dirty="0" err="1">
                <a:solidFill>
                  <a:srgbClr val="000000"/>
                </a:solidFill>
                <a:latin typeface="Arial" panose="020B0604020202020204" pitchFamily="34" charset="0"/>
                <a:ea typeface="Arial Unicode MS"/>
                <a:cs typeface="Arial" panose="020B0604020202020204" pitchFamily="34" charset="0"/>
              </a:rPr>
              <a:t>importants</a:t>
            </a:r>
            <a:r>
              <a:rPr lang="en-US" sz="2800" dirty="0">
                <a:solidFill>
                  <a:srgbClr val="000000"/>
                </a:solidFill>
                <a:latin typeface="Arial" panose="020B0604020202020204" pitchFamily="34" charset="0"/>
                <a:ea typeface="Arial Unicode MS"/>
                <a:cs typeface="Arial" panose="020B0604020202020204" pitchFamily="34" charset="0"/>
              </a:rPr>
              <a:t>. </a:t>
            </a:r>
            <a:r>
              <a:rPr lang="en-US" sz="2800" dirty="0" err="1">
                <a:solidFill>
                  <a:srgbClr val="000000"/>
                </a:solidFill>
                <a:latin typeface="Arial" panose="020B0604020202020204" pitchFamily="34" charset="0"/>
                <a:ea typeface="Arial Unicode MS"/>
                <a:cs typeface="Arial" panose="020B0604020202020204" pitchFamily="34" charset="0"/>
              </a:rPr>
              <a:t>Certains</a:t>
            </a:r>
            <a:r>
              <a:rPr lang="en-US" sz="2800" dirty="0">
                <a:solidFill>
                  <a:srgbClr val="000000"/>
                </a:solidFill>
                <a:latin typeface="Arial" panose="020B0604020202020204" pitchFamily="34" charset="0"/>
                <a:ea typeface="Arial Unicode MS"/>
                <a:cs typeface="Arial" panose="020B0604020202020204" pitchFamily="34" charset="0"/>
              </a:rPr>
              <a:t> portent des </a:t>
            </a:r>
            <a:r>
              <a:rPr lang="en-US" sz="2800" dirty="0" err="1">
                <a:solidFill>
                  <a:srgbClr val="000000"/>
                </a:solidFill>
                <a:latin typeface="Arial" panose="020B0604020202020204" pitchFamily="34" charset="0"/>
                <a:ea typeface="Arial Unicode MS"/>
                <a:cs typeface="Arial" panose="020B0604020202020204" pitchFamily="34" charset="0"/>
              </a:rPr>
              <a:t>armes</a:t>
            </a:r>
            <a:r>
              <a:rPr lang="en-US" sz="2800" dirty="0">
                <a:solidFill>
                  <a:srgbClr val="000000"/>
                </a:solidFill>
                <a:latin typeface="Arial" panose="020B0604020202020204" pitchFamily="34" charset="0"/>
                <a:ea typeface="Arial Unicode MS"/>
                <a:cs typeface="Arial" panose="020B0604020202020204" pitchFamily="34" charset="0"/>
              </a:rPr>
              <a:t> qui </a:t>
            </a:r>
            <a:r>
              <a:rPr lang="en-US" sz="2800" dirty="0" err="1">
                <a:solidFill>
                  <a:srgbClr val="000000"/>
                </a:solidFill>
                <a:latin typeface="Arial" panose="020B0604020202020204" pitchFamily="34" charset="0"/>
                <a:ea typeface="Arial Unicode MS"/>
                <a:cs typeface="Arial" panose="020B0604020202020204" pitchFamily="34" charset="0"/>
              </a:rPr>
              <a:t>détruisent</a:t>
            </a:r>
            <a:r>
              <a:rPr lang="en-US" sz="2800" dirty="0">
                <a:solidFill>
                  <a:srgbClr val="000000"/>
                </a:solidFill>
                <a:latin typeface="Arial" panose="020B0604020202020204" pitchFamily="34" charset="0"/>
                <a:ea typeface="Arial Unicode MS"/>
                <a:cs typeface="Arial" panose="020B0604020202020204" pitchFamily="34" charset="0"/>
              </a:rPr>
              <a:t> les cellules </a:t>
            </a:r>
            <a:r>
              <a:rPr lang="en-US" sz="2800" dirty="0" err="1">
                <a:solidFill>
                  <a:srgbClr val="000000"/>
                </a:solidFill>
                <a:latin typeface="Arial" panose="020B0604020202020204" pitchFamily="34" charset="0"/>
                <a:ea typeface="Arial Unicode MS"/>
                <a:cs typeface="Arial" panose="020B0604020202020204" pitchFamily="34" charset="0"/>
              </a:rPr>
              <a:t>infectées</a:t>
            </a:r>
            <a:r>
              <a:rPr lang="en-US" sz="2800" dirty="0">
                <a:solidFill>
                  <a:srgbClr val="000000"/>
                </a:solidFill>
                <a:latin typeface="Arial" panose="020B0604020202020204" pitchFamily="34" charset="0"/>
                <a:ea typeface="Arial Unicode MS"/>
                <a:cs typeface="Arial" panose="020B0604020202020204" pitchFamily="34" charset="0"/>
              </a:rPr>
              <a:t> par des virus </a:t>
            </a:r>
            <a:r>
              <a:rPr lang="en-US" sz="2800" dirty="0" err="1">
                <a:solidFill>
                  <a:srgbClr val="000000"/>
                </a:solidFill>
                <a:latin typeface="Arial" panose="020B0604020202020204" pitchFamily="34" charset="0"/>
                <a:ea typeface="Arial Unicode MS"/>
                <a:cs typeface="Arial" panose="020B0604020202020204" pitchFamily="34" charset="0"/>
              </a:rPr>
              <a:t>envahissants</a:t>
            </a:r>
            <a:r>
              <a:rPr lang="en-US" sz="2800" dirty="0">
                <a:solidFill>
                  <a:srgbClr val="000000"/>
                </a:solidFill>
                <a:latin typeface="Arial" panose="020B0604020202020204" pitchFamily="34" charset="0"/>
                <a:ea typeface="Arial Unicode MS"/>
                <a:cs typeface="Arial" panose="020B0604020202020204" pitchFamily="34" charset="0"/>
              </a:rPr>
              <a:t>.</a:t>
            </a:r>
            <a:r>
              <a:rPr lang="en-US" sz="2800" b="1" dirty="0">
                <a:solidFill>
                  <a:srgbClr val="000000"/>
                </a:solidFill>
                <a:latin typeface="Arial" panose="020B0604020202020204" pitchFamily="34" charset="0"/>
                <a:ea typeface="Arial Unicode MS"/>
                <a:cs typeface="Arial" panose="020B0604020202020204" pitchFamily="34" charset="0"/>
              </a:rPr>
              <a:t> </a:t>
            </a:r>
            <a:endParaRPr lang="en-US" sz="2800" dirty="0">
              <a:latin typeface="Arial" panose="020B0604020202020204" pitchFamily="34" charset="0"/>
              <a:ea typeface="Arial Unicode MS"/>
              <a:cs typeface="Arial" panose="020B0604020202020204" pitchFamily="34" charset="0"/>
            </a:endParaRPr>
          </a:p>
          <a:p>
            <a:pPr marL="537845" indent="-457200">
              <a:buFont typeface="Wingdings" panose="05000000000000000000" pitchFamily="2" charset="2"/>
              <a:buChar char="Ø"/>
              <a:tabLst>
                <a:tab pos="581025" algn="l"/>
              </a:tabLst>
            </a:pPr>
            <a:r>
              <a:rPr lang="en-US" sz="2800" b="1" dirty="0" err="1">
                <a:solidFill>
                  <a:srgbClr val="000000"/>
                </a:solidFill>
                <a:latin typeface="Arial" panose="020B0604020202020204" pitchFamily="34" charset="0"/>
                <a:ea typeface="Arial Unicode MS"/>
                <a:cs typeface="Arial" panose="020B0604020202020204" pitchFamily="34" charset="0"/>
              </a:rPr>
              <a:t>D'autres</a:t>
            </a:r>
            <a:r>
              <a:rPr lang="en-US" sz="2800" b="1" dirty="0">
                <a:solidFill>
                  <a:srgbClr val="000000"/>
                </a:solidFill>
                <a:latin typeface="Arial" panose="020B0604020202020204" pitchFamily="34" charset="0"/>
                <a:ea typeface="Arial Unicode MS"/>
                <a:cs typeface="Arial" panose="020B0604020202020204" pitchFamily="34" charset="0"/>
              </a:rPr>
              <a:t> lymphocytes T </a:t>
            </a:r>
            <a:r>
              <a:rPr lang="en-US" sz="2800" b="1" dirty="0" err="1">
                <a:solidFill>
                  <a:srgbClr val="000000"/>
                </a:solidFill>
                <a:latin typeface="Arial" panose="020B0604020202020204" pitchFamily="34" charset="0"/>
                <a:ea typeface="Arial Unicode MS"/>
                <a:cs typeface="Arial" panose="020B0604020202020204" pitchFamily="34" charset="0"/>
              </a:rPr>
              <a:t>recherchent</a:t>
            </a:r>
            <a:r>
              <a:rPr lang="en-US" sz="2800" b="1" dirty="0">
                <a:solidFill>
                  <a:srgbClr val="000000"/>
                </a:solidFill>
                <a:latin typeface="Arial" panose="020B0604020202020204" pitchFamily="34" charset="0"/>
                <a:ea typeface="Arial Unicode MS"/>
                <a:cs typeface="Arial" panose="020B0604020202020204" pitchFamily="34" charset="0"/>
              </a:rPr>
              <a:t> des cellules </a:t>
            </a:r>
            <a:r>
              <a:rPr lang="en-US" sz="2800" b="1" dirty="0" err="1">
                <a:solidFill>
                  <a:srgbClr val="000000"/>
                </a:solidFill>
                <a:latin typeface="Arial" panose="020B0604020202020204" pitchFamily="34" charset="0"/>
                <a:ea typeface="Arial Unicode MS"/>
                <a:cs typeface="Arial" panose="020B0604020202020204" pitchFamily="34" charset="0"/>
              </a:rPr>
              <a:t>cancéreuses</a:t>
            </a:r>
            <a:r>
              <a:rPr lang="en-US" sz="2800" b="1" dirty="0">
                <a:solidFill>
                  <a:srgbClr val="000000"/>
                </a:solidFill>
                <a:latin typeface="Arial" panose="020B0604020202020204" pitchFamily="34" charset="0"/>
                <a:ea typeface="Arial Unicode MS"/>
                <a:cs typeface="Arial" panose="020B0604020202020204" pitchFamily="34" charset="0"/>
              </a:rPr>
              <a:t>.</a:t>
            </a:r>
            <a:r>
              <a:rPr lang="en-US" sz="2800" dirty="0">
                <a:solidFill>
                  <a:srgbClr val="000000"/>
                </a:solidFill>
                <a:latin typeface="Arial" panose="020B0604020202020204" pitchFamily="34" charset="0"/>
                <a:ea typeface="Arial Unicode MS"/>
                <a:cs typeface="Arial" panose="020B0604020202020204" pitchFamily="34" charset="0"/>
              </a:rPr>
              <a:t> </a:t>
            </a:r>
            <a:endParaRPr lang="en-US" sz="2800" dirty="0">
              <a:latin typeface="Arial" panose="020B0604020202020204" pitchFamily="34" charset="0"/>
              <a:ea typeface="Arial Unicode MS"/>
              <a:cs typeface="Arial" panose="020B0604020202020204" pitchFamily="34" charset="0"/>
            </a:endParaRPr>
          </a:p>
          <a:p>
            <a:pPr marL="457200" indent="-457200">
              <a:buFont typeface="Wingdings" panose="05000000000000000000" pitchFamily="2" charset="2"/>
              <a:buChar char="Ø"/>
            </a:pPr>
            <a:r>
              <a:rPr lang="en-US" sz="2800" b="1" dirty="0" err="1">
                <a:solidFill>
                  <a:srgbClr val="000000"/>
                </a:solidFill>
                <a:latin typeface="Arial" panose="020B0604020202020204" pitchFamily="34" charset="0"/>
                <a:ea typeface="Arial Unicode MS"/>
                <a:cs typeface="Arial" panose="020B0604020202020204" pitchFamily="34" charset="0"/>
              </a:rPr>
              <a:t>D'autres</a:t>
            </a:r>
            <a:r>
              <a:rPr lang="en-US" sz="2800" b="1" dirty="0">
                <a:solidFill>
                  <a:srgbClr val="000000"/>
                </a:solidFill>
                <a:latin typeface="Arial" panose="020B0604020202020204" pitchFamily="34" charset="0"/>
                <a:ea typeface="Arial Unicode MS"/>
                <a:cs typeface="Arial" panose="020B0604020202020204" pitchFamily="34" charset="0"/>
              </a:rPr>
              <a:t> lymphocytes B </a:t>
            </a:r>
            <a:r>
              <a:rPr lang="en-US" sz="2800" b="1" dirty="0" err="1">
                <a:solidFill>
                  <a:srgbClr val="000000"/>
                </a:solidFill>
                <a:latin typeface="Arial" panose="020B0604020202020204" pitchFamily="34" charset="0"/>
                <a:ea typeface="Arial Unicode MS"/>
                <a:cs typeface="Arial" panose="020B0604020202020204" pitchFamily="34" charset="0"/>
              </a:rPr>
              <a:t>produisent</a:t>
            </a:r>
            <a:r>
              <a:rPr lang="en-US" sz="2800" b="1" dirty="0">
                <a:solidFill>
                  <a:srgbClr val="000000"/>
                </a:solidFill>
                <a:latin typeface="Arial" panose="020B0604020202020204" pitchFamily="34" charset="0"/>
                <a:ea typeface="Arial Unicode MS"/>
                <a:cs typeface="Arial" panose="020B0604020202020204" pitchFamily="34" charset="0"/>
              </a:rPr>
              <a:t> des </a:t>
            </a:r>
            <a:r>
              <a:rPr lang="en-US" sz="2800" b="1" dirty="0" err="1">
                <a:solidFill>
                  <a:srgbClr val="000000"/>
                </a:solidFill>
                <a:latin typeface="Arial" panose="020B0604020202020204" pitchFamily="34" charset="0"/>
                <a:ea typeface="Arial Unicode MS"/>
                <a:cs typeface="Arial" panose="020B0604020202020204" pitchFamily="34" charset="0"/>
              </a:rPr>
              <a:t>armes</a:t>
            </a:r>
            <a:r>
              <a:rPr lang="en-US" sz="2800" b="1" dirty="0">
                <a:solidFill>
                  <a:srgbClr val="000000"/>
                </a:solidFill>
                <a:latin typeface="Arial" panose="020B0604020202020204" pitchFamily="34" charset="0"/>
                <a:ea typeface="Arial Unicode MS"/>
                <a:cs typeface="Arial" panose="020B0604020202020204" pitchFamily="34" charset="0"/>
              </a:rPr>
              <a:t> </a:t>
            </a:r>
            <a:r>
              <a:rPr lang="en-US" sz="2800" b="1" dirty="0" err="1">
                <a:solidFill>
                  <a:srgbClr val="000000"/>
                </a:solidFill>
                <a:latin typeface="Arial" panose="020B0604020202020204" pitchFamily="34" charset="0"/>
                <a:ea typeface="Arial Unicode MS"/>
                <a:cs typeface="Arial" panose="020B0604020202020204" pitchFamily="34" charset="0"/>
              </a:rPr>
              <a:t>mortelles</a:t>
            </a:r>
            <a:r>
              <a:rPr lang="en-US" sz="2800" b="1" dirty="0">
                <a:solidFill>
                  <a:srgbClr val="000000"/>
                </a:solidFill>
                <a:latin typeface="Arial" panose="020B0604020202020204" pitchFamily="34" charset="0"/>
                <a:ea typeface="Arial Unicode MS"/>
                <a:cs typeface="Arial" panose="020B0604020202020204" pitchFamily="34" charset="0"/>
              </a:rPr>
              <a:t> </a:t>
            </a:r>
            <a:r>
              <a:rPr lang="en-US" sz="2800" b="1" dirty="0" err="1">
                <a:solidFill>
                  <a:srgbClr val="000000"/>
                </a:solidFill>
                <a:latin typeface="Arial" panose="020B0604020202020204" pitchFamily="34" charset="0"/>
                <a:ea typeface="Arial Unicode MS"/>
                <a:cs typeface="Arial" panose="020B0604020202020204" pitchFamily="34" charset="0"/>
              </a:rPr>
              <a:t>connues</a:t>
            </a:r>
            <a:r>
              <a:rPr lang="en-US" sz="2800" b="1" dirty="0">
                <a:solidFill>
                  <a:srgbClr val="000000"/>
                </a:solidFill>
                <a:latin typeface="Arial" panose="020B0604020202020204" pitchFamily="34" charset="0"/>
                <a:ea typeface="Arial Unicode MS"/>
                <a:cs typeface="Arial" panose="020B0604020202020204" pitchFamily="34" charset="0"/>
              </a:rPr>
              <a:t> sous le nom </a:t>
            </a:r>
            <a:r>
              <a:rPr lang="en-US" sz="2800" b="1" dirty="0" err="1">
                <a:solidFill>
                  <a:srgbClr val="000000"/>
                </a:solidFill>
                <a:latin typeface="Arial" panose="020B0604020202020204" pitchFamily="34" charset="0"/>
                <a:ea typeface="Arial Unicode MS"/>
                <a:cs typeface="Arial" panose="020B0604020202020204" pitchFamily="34" charset="0"/>
              </a:rPr>
              <a:t>d'anticorps</a:t>
            </a:r>
            <a:r>
              <a:rPr lang="en-US" sz="2800" dirty="0">
                <a:solidFill>
                  <a:srgbClr val="000000"/>
                </a:solidFill>
                <a:latin typeface="Arial" panose="020B0604020202020204" pitchFamily="34" charset="0"/>
                <a:ea typeface="Arial Unicode MS"/>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0783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3260C6-D3D3-BD40-99ED-A3DA489D726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E5ED369E-3394-6F4C-808D-03778BF876D5}"/>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xmlns="" id="{0C5A316A-8B40-854A-861A-B083DB06AAC3}"/>
              </a:ext>
            </a:extLst>
          </p:cNvPr>
          <p:cNvPicPr>
            <a:picLocks noChangeAspect="1"/>
          </p:cNvPicPr>
          <p:nvPr/>
        </p:nvPicPr>
        <p:blipFill>
          <a:blip r:embed="rId2"/>
          <a:stretch>
            <a:fillRect/>
          </a:stretch>
        </p:blipFill>
        <p:spPr>
          <a:xfrm>
            <a:off x="4199565" y="0"/>
            <a:ext cx="4944439" cy="6858000"/>
          </a:xfrm>
          <a:prstGeom prst="rect">
            <a:avLst/>
          </a:prstGeom>
        </p:spPr>
      </p:pic>
      <p:pic>
        <p:nvPicPr>
          <p:cNvPr id="11" name="Image 10">
            <a:extLst>
              <a:ext uri="{FF2B5EF4-FFF2-40B4-BE49-F238E27FC236}">
                <a16:creationId xmlns:a16="http://schemas.microsoft.com/office/drawing/2014/main" xmlns="" id="{BDDF1863-8D9E-0343-ADC3-60FBEDDDBE57}"/>
              </a:ext>
            </a:extLst>
          </p:cNvPr>
          <p:cNvPicPr>
            <a:picLocks noChangeAspect="1"/>
          </p:cNvPicPr>
          <p:nvPr/>
        </p:nvPicPr>
        <p:blipFill>
          <a:blip r:embed="rId3"/>
          <a:stretch>
            <a:fillRect/>
          </a:stretch>
        </p:blipFill>
        <p:spPr>
          <a:xfrm>
            <a:off x="0" y="0"/>
            <a:ext cx="4199562" cy="6858000"/>
          </a:xfrm>
          <a:prstGeom prst="rect">
            <a:avLst/>
          </a:prstGeom>
        </p:spPr>
      </p:pic>
    </p:spTree>
    <p:extLst>
      <p:ext uri="{BB962C8B-B14F-4D97-AF65-F5344CB8AC3E}">
        <p14:creationId xmlns:p14="http://schemas.microsoft.com/office/powerpoint/2010/main" val="3978988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670" y="2360065"/>
            <a:ext cx="8246069" cy="3939540"/>
          </a:xfrm>
          <a:prstGeom prst="rect">
            <a:avLst/>
          </a:prstGeom>
        </p:spPr>
        <p:txBody>
          <a:bodyPr wrap="square">
            <a:spAutoFit/>
          </a:bodyPr>
          <a:lstStyle/>
          <a:p>
            <a:pPr>
              <a:lnSpc>
                <a:spcPts val="3000"/>
              </a:lnSpc>
            </a:pPr>
            <a:r>
              <a:rPr lang="en-US" sz="3200" dirty="0">
                <a:latin typeface="Arial" panose="020B0604020202020204" pitchFamily="34" charset="0"/>
                <a:ea typeface="Arial Unicode MS"/>
                <a:cs typeface="Arial" panose="020B0604020202020204" pitchFamily="34" charset="0"/>
              </a:rPr>
              <a:t>Le </a:t>
            </a:r>
            <a:r>
              <a:rPr lang="en-US" sz="3200" dirty="0" err="1">
                <a:latin typeface="Arial" panose="020B0604020202020204" pitchFamily="34" charset="0"/>
                <a:ea typeface="Arial Unicode MS"/>
                <a:cs typeface="Arial" panose="020B0604020202020204" pitchFamily="34" charset="0"/>
              </a:rPr>
              <a:t>système</a:t>
            </a:r>
            <a:r>
              <a:rPr lang="en-US" sz="3200" dirty="0">
                <a:latin typeface="Arial" panose="020B0604020202020204" pitchFamily="34" charset="0"/>
                <a:ea typeface="Arial Unicode MS"/>
                <a:cs typeface="Arial" panose="020B0604020202020204" pitchFamily="34" charset="0"/>
              </a:rPr>
              <a:t> </a:t>
            </a:r>
            <a:r>
              <a:rPr lang="en-US" sz="3200" dirty="0" err="1">
                <a:latin typeface="Arial" panose="020B0604020202020204" pitchFamily="34" charset="0"/>
                <a:ea typeface="Arial Unicode MS"/>
                <a:cs typeface="Arial" panose="020B0604020202020204" pitchFamily="34" charset="0"/>
              </a:rPr>
              <a:t>immunologique</a:t>
            </a:r>
            <a:r>
              <a:rPr lang="en-US" sz="3200" dirty="0">
                <a:latin typeface="Arial" panose="020B0604020202020204" pitchFamily="34" charset="0"/>
                <a:ea typeface="Arial Unicode MS"/>
                <a:cs typeface="Arial" panose="020B0604020202020204" pitchFamily="34" charset="0"/>
              </a:rPr>
              <a:t> </a:t>
            </a:r>
            <a:r>
              <a:rPr lang="en-US" sz="3200" dirty="0" err="1">
                <a:latin typeface="Arial" panose="020B0604020202020204" pitchFamily="34" charset="0"/>
                <a:ea typeface="Arial Unicode MS"/>
                <a:cs typeface="Arial" panose="020B0604020202020204" pitchFamily="34" charset="0"/>
              </a:rPr>
              <a:t>est</a:t>
            </a:r>
            <a:r>
              <a:rPr lang="en-US" sz="3200" dirty="0">
                <a:latin typeface="Arial" panose="020B0604020202020204" pitchFamily="34" charset="0"/>
                <a:ea typeface="Arial Unicode MS"/>
                <a:cs typeface="Arial" panose="020B0604020202020204" pitchFamily="34" charset="0"/>
              </a:rPr>
              <a:t> </a:t>
            </a:r>
            <a:r>
              <a:rPr lang="en-US" sz="3200" dirty="0" err="1">
                <a:latin typeface="Arial" panose="020B0604020202020204" pitchFamily="34" charset="0"/>
                <a:ea typeface="Arial Unicode MS"/>
                <a:cs typeface="Arial" panose="020B0604020202020204" pitchFamily="34" charset="0"/>
              </a:rPr>
              <a:t>conçu</a:t>
            </a:r>
            <a:r>
              <a:rPr lang="en-US" sz="3200" dirty="0">
                <a:latin typeface="Arial" panose="020B0604020202020204" pitchFamily="34" charset="0"/>
                <a:ea typeface="Arial Unicode MS"/>
                <a:cs typeface="Arial" panose="020B0604020202020204" pitchFamily="34" charset="0"/>
              </a:rPr>
              <a:t> pour </a:t>
            </a:r>
            <a:r>
              <a:rPr lang="en-US" sz="3200" b="1" dirty="0" err="1">
                <a:latin typeface="Arial" panose="020B0604020202020204" pitchFamily="34" charset="0"/>
                <a:ea typeface="Arial Unicode MS"/>
                <a:cs typeface="Arial" panose="020B0604020202020204" pitchFamily="34" charset="0"/>
              </a:rPr>
              <a:t>protéger</a:t>
            </a:r>
            <a:r>
              <a:rPr lang="en-US" sz="3200" dirty="0">
                <a:latin typeface="Arial" panose="020B0604020202020204" pitchFamily="34" charset="0"/>
                <a:ea typeface="Arial Unicode MS"/>
                <a:cs typeface="Arial" panose="020B0604020202020204" pitchFamily="34" charset="0"/>
              </a:rPr>
              <a:t> le corps </a:t>
            </a:r>
            <a:r>
              <a:rPr lang="en-US" sz="3200" dirty="0" err="1">
                <a:latin typeface="Arial" panose="020B0604020202020204" pitchFamily="34" charset="0"/>
                <a:ea typeface="Arial Unicode MS"/>
                <a:cs typeface="Arial" panose="020B0604020202020204" pitchFamily="34" charset="0"/>
              </a:rPr>
              <a:t>contre</a:t>
            </a:r>
            <a:r>
              <a:rPr lang="en-US" sz="3200" dirty="0">
                <a:latin typeface="Arial" panose="020B0604020202020204" pitchFamily="34" charset="0"/>
                <a:ea typeface="Arial Unicode MS"/>
                <a:cs typeface="Arial" panose="020B0604020202020204" pitchFamily="34" charset="0"/>
              </a:rPr>
              <a:t> les maladies.</a:t>
            </a:r>
          </a:p>
          <a:p>
            <a:pPr>
              <a:lnSpc>
                <a:spcPts val="3000"/>
              </a:lnSpc>
            </a:pPr>
            <a:endParaRPr lang="en-US" sz="3200" dirty="0">
              <a:latin typeface="Arial" panose="020B0604020202020204" pitchFamily="34" charset="0"/>
              <a:ea typeface="Arial Unicode MS"/>
              <a:cs typeface="Arial" panose="020B0604020202020204" pitchFamily="34" charset="0"/>
            </a:endParaRPr>
          </a:p>
          <a:p>
            <a:pPr>
              <a:lnSpc>
                <a:spcPts val="3000"/>
              </a:lnSpc>
            </a:pPr>
            <a:r>
              <a:rPr lang="en-US" sz="3200" dirty="0" err="1">
                <a:latin typeface="Arial" panose="020B0604020202020204" pitchFamily="34" charset="0"/>
                <a:ea typeface="Arial Unicode MS"/>
                <a:cs typeface="Arial" panose="020B0604020202020204" pitchFamily="34" charset="0"/>
              </a:rPr>
              <a:t>Cependant</a:t>
            </a:r>
            <a:r>
              <a:rPr lang="en-US" sz="3200" dirty="0">
                <a:latin typeface="Arial" panose="020B0604020202020204" pitchFamily="34" charset="0"/>
                <a:ea typeface="Arial Unicode MS"/>
                <a:cs typeface="Arial" panose="020B0604020202020204" pitchFamily="34" charset="0"/>
              </a:rPr>
              <a:t>… </a:t>
            </a:r>
            <a:r>
              <a:rPr lang="en-US" sz="3200" dirty="0" err="1">
                <a:latin typeface="Arial" panose="020B0604020202020204" pitchFamily="34" charset="0"/>
                <a:ea typeface="Arial Unicode MS"/>
                <a:cs typeface="Arial" panose="020B0604020202020204" pitchFamily="34" charset="0"/>
              </a:rPr>
              <a:t>si</a:t>
            </a:r>
            <a:r>
              <a:rPr lang="en-US" sz="3200" dirty="0">
                <a:latin typeface="Arial" panose="020B0604020202020204" pitchFamily="34" charset="0"/>
                <a:ea typeface="Arial Unicode MS"/>
                <a:cs typeface="Arial" panose="020B0604020202020204" pitchFamily="34" charset="0"/>
              </a:rPr>
              <a:t> </a:t>
            </a:r>
            <a:r>
              <a:rPr lang="en-US" sz="3200" dirty="0" err="1">
                <a:latin typeface="Arial" panose="020B0604020202020204" pitchFamily="34" charset="0"/>
                <a:ea typeface="Arial Unicode MS"/>
                <a:cs typeface="Arial" panose="020B0604020202020204" pitchFamily="34" charset="0"/>
              </a:rPr>
              <a:t>ce</a:t>
            </a:r>
            <a:r>
              <a:rPr lang="en-US" sz="3200" dirty="0">
                <a:latin typeface="Arial" panose="020B0604020202020204" pitchFamily="34" charset="0"/>
                <a:ea typeface="Arial Unicode MS"/>
                <a:cs typeface="Arial" panose="020B0604020202020204" pitchFamily="34" charset="0"/>
              </a:rPr>
              <a:t> </a:t>
            </a:r>
            <a:r>
              <a:rPr lang="en-US" sz="3200" dirty="0" err="1">
                <a:latin typeface="Arial" panose="020B0604020202020204" pitchFamily="34" charset="0"/>
                <a:ea typeface="Arial Unicode MS"/>
                <a:cs typeface="Arial" panose="020B0604020202020204" pitchFamily="34" charset="0"/>
              </a:rPr>
              <a:t>système</a:t>
            </a:r>
            <a:r>
              <a:rPr lang="en-US" sz="3200" dirty="0">
                <a:latin typeface="Arial" panose="020B0604020202020204" pitchFamily="34" charset="0"/>
                <a:ea typeface="Arial Unicode MS"/>
                <a:cs typeface="Arial" panose="020B0604020202020204" pitchFamily="34" charset="0"/>
              </a:rPr>
              <a:t> ne </a:t>
            </a:r>
            <a:r>
              <a:rPr lang="en-US" sz="3200" dirty="0" err="1">
                <a:latin typeface="Arial" panose="020B0604020202020204" pitchFamily="34" charset="0"/>
                <a:ea typeface="Arial Unicode MS"/>
                <a:cs typeface="Arial" panose="020B0604020202020204" pitchFamily="34" charset="0"/>
              </a:rPr>
              <a:t>fonctionne</a:t>
            </a:r>
            <a:r>
              <a:rPr lang="en-US" sz="3200" dirty="0">
                <a:latin typeface="Arial" panose="020B0604020202020204" pitchFamily="34" charset="0"/>
                <a:ea typeface="Arial Unicode MS"/>
                <a:cs typeface="Arial" panose="020B0604020202020204" pitchFamily="34" charset="0"/>
              </a:rPr>
              <a:t> pas </a:t>
            </a:r>
            <a:r>
              <a:rPr lang="en-US" sz="3200" dirty="0" err="1">
                <a:latin typeface="Arial" panose="020B0604020202020204" pitchFamily="34" charset="0"/>
                <a:ea typeface="Arial Unicode MS"/>
                <a:cs typeface="Arial" panose="020B0604020202020204" pitchFamily="34" charset="0"/>
              </a:rPr>
              <a:t>correctement</a:t>
            </a:r>
            <a:r>
              <a:rPr lang="en-US" sz="3200" dirty="0">
                <a:latin typeface="Arial" panose="020B0604020202020204" pitchFamily="34" charset="0"/>
                <a:ea typeface="Arial Unicode MS"/>
                <a:cs typeface="Arial" panose="020B0604020202020204" pitchFamily="34" charset="0"/>
              </a:rPr>
              <a:t>, </a:t>
            </a:r>
            <a:r>
              <a:rPr lang="en-US" sz="3200" dirty="0" err="1">
                <a:latin typeface="Arial" panose="020B0604020202020204" pitchFamily="34" charset="0"/>
                <a:ea typeface="Arial Unicode MS"/>
                <a:cs typeface="Arial" panose="020B0604020202020204" pitchFamily="34" charset="0"/>
              </a:rPr>
              <a:t>il</a:t>
            </a:r>
            <a:r>
              <a:rPr lang="en-US" sz="3200" dirty="0">
                <a:latin typeface="Arial" panose="020B0604020202020204" pitchFamily="34" charset="0"/>
                <a:ea typeface="Arial Unicode MS"/>
                <a:cs typeface="Arial" panose="020B0604020202020204" pitchFamily="34" charset="0"/>
              </a:rPr>
              <a:t> </a:t>
            </a:r>
            <a:r>
              <a:rPr lang="en-US" sz="3200" dirty="0" err="1">
                <a:latin typeface="Arial" panose="020B0604020202020204" pitchFamily="34" charset="0"/>
                <a:ea typeface="Arial Unicode MS"/>
                <a:cs typeface="Arial" panose="020B0604020202020204" pitchFamily="34" charset="0"/>
              </a:rPr>
              <a:t>peut</a:t>
            </a:r>
            <a:r>
              <a:rPr lang="en-US" sz="3200" dirty="0">
                <a:latin typeface="Arial" panose="020B0604020202020204" pitchFamily="34" charset="0"/>
                <a:ea typeface="Arial Unicode MS"/>
                <a:cs typeface="Arial" panose="020B0604020202020204" pitchFamily="34" charset="0"/>
              </a:rPr>
              <a:t> </a:t>
            </a:r>
            <a:r>
              <a:rPr lang="en-US" sz="3200" dirty="0" err="1">
                <a:latin typeface="Arial" panose="020B0604020202020204" pitchFamily="34" charset="0"/>
                <a:ea typeface="Arial Unicode MS"/>
                <a:cs typeface="Arial" panose="020B0604020202020204" pitchFamily="34" charset="0"/>
              </a:rPr>
              <a:t>aussi</a:t>
            </a:r>
            <a:r>
              <a:rPr lang="en-US" sz="3200" dirty="0">
                <a:latin typeface="Arial" panose="020B0604020202020204" pitchFamily="34" charset="0"/>
                <a:ea typeface="Arial Unicode MS"/>
                <a:cs typeface="Arial" panose="020B0604020202020204" pitchFamily="34" charset="0"/>
              </a:rPr>
              <a:t> </a:t>
            </a:r>
            <a:r>
              <a:rPr lang="en-US" sz="3200" dirty="0" err="1">
                <a:latin typeface="Arial" panose="020B0604020202020204" pitchFamily="34" charset="0"/>
                <a:ea typeface="Arial Unicode MS"/>
                <a:cs typeface="Arial" panose="020B0604020202020204" pitchFamily="34" charset="0"/>
              </a:rPr>
              <a:t>devenir</a:t>
            </a:r>
            <a:r>
              <a:rPr lang="en-US" sz="3200" dirty="0">
                <a:latin typeface="Arial" panose="020B0604020202020204" pitchFamily="34" charset="0"/>
                <a:ea typeface="Arial Unicode MS"/>
                <a:cs typeface="Arial" panose="020B0604020202020204" pitchFamily="34" charset="0"/>
              </a:rPr>
              <a:t> source de maladies.</a:t>
            </a:r>
          </a:p>
          <a:p>
            <a:pPr>
              <a:lnSpc>
                <a:spcPts val="3000"/>
              </a:lnSpc>
            </a:pPr>
            <a:endParaRPr lang="en-US" sz="3200" dirty="0">
              <a:latin typeface="Arial" panose="020B0604020202020204" pitchFamily="34" charset="0"/>
              <a:ea typeface="Arial Unicode MS"/>
              <a:cs typeface="Arial" panose="020B0604020202020204" pitchFamily="34" charset="0"/>
            </a:endParaRPr>
          </a:p>
          <a:p>
            <a:pPr>
              <a:lnSpc>
                <a:spcPts val="3000"/>
              </a:lnSpc>
            </a:pPr>
            <a:r>
              <a:rPr lang="en-US" sz="3200" dirty="0">
                <a:latin typeface="Arial" panose="020B0604020202020204" pitchFamily="34" charset="0"/>
                <a:ea typeface="Arial Unicode MS"/>
                <a:cs typeface="Arial" panose="020B0604020202020204" pitchFamily="34" charset="0"/>
              </a:rPr>
              <a:t>However</a:t>
            </a:r>
            <a:r>
              <a:rPr lang="mr-IN" sz="3200" dirty="0">
                <a:latin typeface="Arial" panose="020B0604020202020204" pitchFamily="34" charset="0"/>
                <a:ea typeface="Arial Unicode MS"/>
                <a:cs typeface="Arial" panose="020B0604020202020204" pitchFamily="34" charset="0"/>
              </a:rPr>
              <a:t>…</a:t>
            </a:r>
            <a:r>
              <a:rPr lang="en-US" sz="3200" dirty="0">
                <a:latin typeface="Arial" panose="020B0604020202020204" pitchFamily="34" charset="0"/>
                <a:ea typeface="Arial Unicode MS"/>
                <a:cs typeface="Arial" panose="020B0604020202020204" pitchFamily="34" charset="0"/>
              </a:rPr>
              <a:t> if this system does not function correctly it can also become the </a:t>
            </a:r>
            <a:r>
              <a:rPr lang="en-US" sz="3200" b="1" u="sng" dirty="0">
                <a:latin typeface="Arial" panose="020B0604020202020204" pitchFamily="34" charset="0"/>
                <a:ea typeface="Arial Unicode MS"/>
                <a:cs typeface="Arial" panose="020B0604020202020204" pitchFamily="34" charset="0"/>
              </a:rPr>
              <a:t>source</a:t>
            </a:r>
            <a:r>
              <a:rPr lang="en-US" sz="3200" dirty="0">
                <a:latin typeface="Arial" panose="020B0604020202020204" pitchFamily="34" charset="0"/>
                <a:ea typeface="Arial Unicode MS"/>
                <a:cs typeface="Arial" panose="020B0604020202020204" pitchFamily="34" charset="0"/>
              </a:rPr>
              <a:t> of illnesses.</a:t>
            </a:r>
          </a:p>
        </p:txBody>
      </p:sp>
    </p:spTree>
    <p:extLst>
      <p:ext uri="{BB962C8B-B14F-4D97-AF65-F5344CB8AC3E}">
        <p14:creationId xmlns:p14="http://schemas.microsoft.com/office/powerpoint/2010/main" val="109100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1070</Words>
  <Application>Microsoft Office PowerPoint</Application>
  <PresentationFormat>Affichage à l'écran (4:3)</PresentationFormat>
  <Paragraphs>87</Paragraphs>
  <Slides>26</Slides>
  <Notes>2</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Office Theme</vt:lpstr>
      <vt:lpstr>DES BARRIERES  DE DEFENSE  Un système qui nous protège</vt:lpstr>
      <vt:lpstr>Jérémie 33:6</vt:lpstr>
      <vt:lpstr> Ie Système immunitaire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2021-07-20T15:35:05Z</dcterms:modified>
</cp:coreProperties>
</file>